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0"/>
  </p:notesMasterIdLst>
  <p:sldIdLst>
    <p:sldId id="448" r:id="rId5"/>
    <p:sldId id="263" r:id="rId6"/>
    <p:sldId id="680" r:id="rId7"/>
    <p:sldId id="874" r:id="rId8"/>
    <p:sldId id="884" r:id="rId9"/>
    <p:sldId id="875" r:id="rId10"/>
    <p:sldId id="876" r:id="rId11"/>
    <p:sldId id="877" r:id="rId12"/>
    <p:sldId id="878" r:id="rId13"/>
    <p:sldId id="879" r:id="rId14"/>
    <p:sldId id="880" r:id="rId15"/>
    <p:sldId id="881" r:id="rId16"/>
    <p:sldId id="882" r:id="rId17"/>
    <p:sldId id="883" r:id="rId18"/>
    <p:sldId id="260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4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4C0021-8E34-4713-890A-F462FF299EF7}" v="2" dt="2025-04-02T07:00:15.995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310" autoAdjust="0"/>
    <p:restoredTop sz="94660"/>
  </p:normalViewPr>
  <p:slideViewPr>
    <p:cSldViewPr snapToGrid="0">
      <p:cViewPr varScale="1">
        <p:scale>
          <a:sx n="99" d="100"/>
          <a:sy n="99" d="100"/>
        </p:scale>
        <p:origin x="7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1824" y="30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solidFill>
              <a:srgbClr val="0080C8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6A7-483C-AA46-173DCC44FF81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A7-483C-AA46-173DCC44FF81}"/>
              </c:ext>
            </c:extLst>
          </c:dPt>
          <c:dPt>
            <c:idx val="2"/>
            <c:bubble3D val="0"/>
            <c:spPr>
              <a:solidFill>
                <a:srgbClr val="0B67A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FB0-44B8-B94D-9EA98FF8894F}"/>
              </c:ext>
            </c:extLst>
          </c:dPt>
          <c:dPt>
            <c:idx val="3"/>
            <c:bubble3D val="0"/>
            <c:spPr>
              <a:solidFill>
                <a:srgbClr val="0080C8">
                  <a:alpha val="5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6A7-483C-AA46-173DCC44FF81}"/>
              </c:ext>
            </c:extLst>
          </c:dPt>
          <c:dPt>
            <c:idx val="4"/>
            <c:bubble3D val="0"/>
            <c:spPr>
              <a:solidFill>
                <a:schemeClr val="bg2">
                  <a:lumMod val="9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6A7-483C-AA46-173DCC44FF81}"/>
              </c:ext>
            </c:extLst>
          </c:dPt>
          <c:dPt>
            <c:idx val="5"/>
            <c:bubble3D val="0"/>
            <c:spPr>
              <a:solidFill>
                <a:srgbClr val="90909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6A7-483C-AA46-173DCC44FF81}"/>
              </c:ext>
            </c:extLst>
          </c:dPt>
          <c:dPt>
            <c:idx val="6"/>
            <c:bubble3D val="0"/>
            <c:spPr>
              <a:solidFill>
                <a:srgbClr val="0B67A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FB0-44B8-B94D-9EA98FF8894F}"/>
              </c:ext>
            </c:extLst>
          </c:dPt>
          <c:dPt>
            <c:idx val="7"/>
            <c:bubble3D val="0"/>
            <c:spPr>
              <a:solidFill>
                <a:srgbClr val="0080C8">
                  <a:alpha val="5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6A7-483C-AA46-173DCC44FF81}"/>
              </c:ext>
            </c:extLst>
          </c:dPt>
          <c:dPt>
            <c:idx val="8"/>
            <c:bubble3D val="0"/>
            <c:spPr>
              <a:solidFill>
                <a:srgbClr val="0080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FB0-44B8-B94D-9EA98FF8894F}"/>
              </c:ext>
            </c:extLst>
          </c:dPt>
          <c:cat>
            <c:numRef>
              <c:f>Tabelle1!$A$4:$A$12</c:f>
              <c:numCache>
                <c:formatCode>General</c:formatCode>
                <c:ptCount val="9"/>
              </c:numCache>
            </c:numRef>
          </c:cat>
          <c:val>
            <c:numRef>
              <c:f>Tabelle1!$B$4:$B$12</c:f>
              <c:numCache>
                <c:formatCode>General</c:formatCode>
                <c:ptCount val="9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7-483C-AA46-173DCC44FF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2000"/>
                  </a:schemeClr>
                </a:gs>
                <a:gs pos="100000">
                  <a:schemeClr val="accent1">
                    <a:shade val="88000"/>
                    <a:lumMod val="94000"/>
                  </a:schemeClr>
                </a:gs>
              </a:gsLst>
              <a:path path="circle">
                <a:fillToRect l="50000" t="100000" r="100000" b="50000"/>
              </a:path>
            </a:gradFill>
            <a:ln>
              <a:noFill/>
            </a:ln>
            <a:effectLst/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93C-48A0-9769-DEE701120BF0}"/>
              </c:ext>
            </c:extLst>
          </c:dPt>
          <c:dPt>
            <c:idx val="1"/>
            <c:bubble3D val="0"/>
            <c:spPr>
              <a:solidFill>
                <a:srgbClr val="F2700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93C-48A0-9769-DEE701120BF0}"/>
              </c:ext>
            </c:extLst>
          </c:dPt>
          <c:dPt>
            <c:idx val="2"/>
            <c:bubble3D val="0"/>
            <c:explosion val="17"/>
            <c:spPr>
              <a:solidFill>
                <a:srgbClr val="0B67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93C-48A0-9769-DEE701120BF0}"/>
              </c:ext>
            </c:extLst>
          </c:dPt>
          <c:dPt>
            <c:idx val="3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93C-48A0-9769-DEE701120B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Beispiel 1</c:v>
                </c:pt>
                <c:pt idx="1">
                  <c:v>Beispiel 2</c:v>
                </c:pt>
                <c:pt idx="2">
                  <c:v>Beispiel 3</c:v>
                </c:pt>
                <c:pt idx="3">
                  <c:v>Beispiel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55</c:v>
                </c:pt>
                <c:pt idx="1">
                  <c:v>10</c:v>
                </c:pt>
                <c:pt idx="2">
                  <c:v>15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3C-48A0-9769-DEE701120BF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616006912306121"/>
          <c:y val="0.39790621524656644"/>
          <c:w val="0.11878500494835181"/>
          <c:h val="0.220338066988988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C2738D-7644-41F4-A709-4D4D1999D35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88C3D6F-6EE2-4DA7-AFE6-1F8B4A8E7DB2}">
      <dgm:prSet phldrT="[Text]" custT="1"/>
      <dgm:spPr>
        <a:solidFill>
          <a:schemeClr val="bg1">
            <a:lumMod val="65000"/>
          </a:schemeClr>
        </a:solidFill>
        <a:ln>
          <a:noFill/>
        </a:ln>
      </dgm:spPr>
      <dgm:t>
        <a:bodyPr/>
        <a:lstStyle/>
        <a:p>
          <a:r>
            <a:rPr lang="de-DE" sz="3600">
              <a:latin typeface="Calibri" panose="020F0502020204030204" pitchFamily="34" charset="0"/>
              <a:cs typeface="Calibri" panose="020F0502020204030204" pitchFamily="34" charset="0"/>
            </a:rPr>
            <a:t>2022</a:t>
          </a:r>
        </a:p>
      </dgm:t>
    </dgm:pt>
    <dgm:pt modelId="{4A98872F-5BC6-46E3-9812-14142F454E57}" type="parTrans" cxnId="{D63684F3-B16E-41B0-9950-2A10A425D810}">
      <dgm:prSet/>
      <dgm:spPr/>
      <dgm:t>
        <a:bodyPr/>
        <a:lstStyle/>
        <a:p>
          <a:endParaRPr lang="de-DE"/>
        </a:p>
      </dgm:t>
    </dgm:pt>
    <dgm:pt modelId="{F10C25FC-0491-43FF-947D-9BCEF92F62F6}" type="sibTrans" cxnId="{D63684F3-B16E-41B0-9950-2A10A425D810}">
      <dgm:prSet/>
      <dgm:spPr/>
      <dgm:t>
        <a:bodyPr/>
        <a:lstStyle/>
        <a:p>
          <a:endParaRPr lang="de-DE"/>
        </a:p>
      </dgm:t>
    </dgm:pt>
    <dgm:pt modelId="{708098B4-9A01-4E7A-B612-1D92BF707CD0}">
      <dgm:prSet phldrT="[Text]" custT="1"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r>
            <a:rPr lang="de-DE" sz="3600">
              <a:latin typeface="Calibri" panose="020F0502020204030204" pitchFamily="34" charset="0"/>
              <a:cs typeface="Calibri" panose="020F0502020204030204" pitchFamily="34" charset="0"/>
            </a:rPr>
            <a:t>2023</a:t>
          </a:r>
        </a:p>
      </dgm:t>
    </dgm:pt>
    <dgm:pt modelId="{0930FF2A-2625-4872-A4D7-740637E37499}" type="parTrans" cxnId="{D9A407F9-C1AE-4C10-8F0C-7271AD8CC16A}">
      <dgm:prSet/>
      <dgm:spPr/>
      <dgm:t>
        <a:bodyPr/>
        <a:lstStyle/>
        <a:p>
          <a:endParaRPr lang="de-DE"/>
        </a:p>
      </dgm:t>
    </dgm:pt>
    <dgm:pt modelId="{1ABD3515-A3CF-4B19-8ADD-E8B33AA13577}" type="sibTrans" cxnId="{D9A407F9-C1AE-4C10-8F0C-7271AD8CC16A}">
      <dgm:prSet/>
      <dgm:spPr/>
      <dgm:t>
        <a:bodyPr/>
        <a:lstStyle/>
        <a:p>
          <a:endParaRPr lang="de-DE"/>
        </a:p>
      </dgm:t>
    </dgm:pt>
    <dgm:pt modelId="{B87AF643-E6C8-44B3-9C94-8BF9C5751A32}">
      <dgm:prSet phldrT="[Text]" custT="1"/>
      <dgm:spPr>
        <a:solidFill>
          <a:srgbClr val="0B67A5"/>
        </a:solidFill>
        <a:ln>
          <a:noFill/>
        </a:ln>
      </dgm:spPr>
      <dgm:t>
        <a:bodyPr/>
        <a:lstStyle/>
        <a:p>
          <a:r>
            <a:rPr lang="de-DE" sz="3600">
              <a:latin typeface="Calibri" panose="020F0502020204030204" pitchFamily="34" charset="0"/>
              <a:cs typeface="Calibri" panose="020F0502020204030204" pitchFamily="34" charset="0"/>
            </a:rPr>
            <a:t>2024</a:t>
          </a:r>
        </a:p>
      </dgm:t>
    </dgm:pt>
    <dgm:pt modelId="{862A205C-8547-4BB0-9E6B-6E2AE9712CB7}" type="parTrans" cxnId="{87C2D870-1767-4769-B0E1-4CC24F70B653}">
      <dgm:prSet/>
      <dgm:spPr/>
      <dgm:t>
        <a:bodyPr/>
        <a:lstStyle/>
        <a:p>
          <a:endParaRPr lang="de-DE"/>
        </a:p>
      </dgm:t>
    </dgm:pt>
    <dgm:pt modelId="{A4735953-883E-4127-A174-D52075CCA257}" type="sibTrans" cxnId="{87C2D870-1767-4769-B0E1-4CC24F70B653}">
      <dgm:prSet/>
      <dgm:spPr/>
      <dgm:t>
        <a:bodyPr/>
        <a:lstStyle/>
        <a:p>
          <a:endParaRPr lang="de-DE"/>
        </a:p>
      </dgm:t>
    </dgm:pt>
    <dgm:pt modelId="{2446F5FA-D723-4A98-98A0-B65AE9B0D98F}">
      <dgm:prSet phldrT="[Text]" custT="1"/>
      <dgm:spPr>
        <a:solidFill>
          <a:schemeClr val="bg1">
            <a:lumMod val="65000"/>
          </a:schemeClr>
        </a:solidFill>
        <a:ln>
          <a:noFill/>
        </a:ln>
      </dgm:spPr>
      <dgm:t>
        <a:bodyPr/>
        <a:lstStyle/>
        <a:p>
          <a:r>
            <a:rPr lang="de-DE" sz="3600">
              <a:latin typeface="Calibri" panose="020F0502020204030204" pitchFamily="34" charset="0"/>
              <a:cs typeface="Calibri" panose="020F0502020204030204" pitchFamily="34" charset="0"/>
            </a:rPr>
            <a:t>2025</a:t>
          </a:r>
        </a:p>
      </dgm:t>
    </dgm:pt>
    <dgm:pt modelId="{6589E214-553C-4E0B-A61D-1E4AB47E64DE}" type="parTrans" cxnId="{F5C0998D-7039-402C-B624-636B2D4DCDE5}">
      <dgm:prSet/>
      <dgm:spPr/>
      <dgm:t>
        <a:bodyPr/>
        <a:lstStyle/>
        <a:p>
          <a:endParaRPr lang="de-DE"/>
        </a:p>
      </dgm:t>
    </dgm:pt>
    <dgm:pt modelId="{1B27BED5-A4B6-4208-B0DB-02F753A9A387}" type="sibTrans" cxnId="{F5C0998D-7039-402C-B624-636B2D4DCDE5}">
      <dgm:prSet/>
      <dgm:spPr/>
      <dgm:t>
        <a:bodyPr/>
        <a:lstStyle/>
        <a:p>
          <a:endParaRPr lang="de-DE"/>
        </a:p>
      </dgm:t>
    </dgm:pt>
    <dgm:pt modelId="{7E211313-56B9-4AA2-AD0A-6A116B68B481}">
      <dgm:prSet phldrT="[Text]" custT="1"/>
      <dgm:spPr>
        <a:solidFill>
          <a:schemeClr val="bg1">
            <a:lumMod val="50000"/>
          </a:schemeClr>
        </a:solidFill>
        <a:ln>
          <a:noFill/>
        </a:ln>
      </dgm:spPr>
      <dgm:t>
        <a:bodyPr/>
        <a:lstStyle/>
        <a:p>
          <a:r>
            <a:rPr lang="de-DE" sz="3600">
              <a:latin typeface="Calibri" panose="020F0502020204030204" pitchFamily="34" charset="0"/>
              <a:cs typeface="Calibri" panose="020F0502020204030204" pitchFamily="34" charset="0"/>
            </a:rPr>
            <a:t>2026</a:t>
          </a:r>
        </a:p>
      </dgm:t>
    </dgm:pt>
    <dgm:pt modelId="{7EF7F41D-BF4A-476D-9BC1-6E615014E0FE}" type="parTrans" cxnId="{F2D5A9EE-9312-4A01-9D2F-D2EA179E585E}">
      <dgm:prSet/>
      <dgm:spPr/>
      <dgm:t>
        <a:bodyPr/>
        <a:lstStyle/>
        <a:p>
          <a:endParaRPr lang="de-DE"/>
        </a:p>
      </dgm:t>
    </dgm:pt>
    <dgm:pt modelId="{623BC9F4-C6F9-41BA-A1BB-9EFB4BAD942F}" type="sibTrans" cxnId="{F2D5A9EE-9312-4A01-9D2F-D2EA179E585E}">
      <dgm:prSet/>
      <dgm:spPr/>
      <dgm:t>
        <a:bodyPr/>
        <a:lstStyle/>
        <a:p>
          <a:endParaRPr lang="de-DE"/>
        </a:p>
      </dgm:t>
    </dgm:pt>
    <dgm:pt modelId="{7F01EDE1-A7A4-40AC-B41C-7B88D22B5408}" type="pres">
      <dgm:prSet presAssocID="{33C2738D-7644-41F4-A709-4D4D1999D354}" presName="Name0" presStyleCnt="0">
        <dgm:presLayoutVars>
          <dgm:dir/>
          <dgm:animLvl val="lvl"/>
          <dgm:resizeHandles val="exact"/>
        </dgm:presLayoutVars>
      </dgm:prSet>
      <dgm:spPr/>
    </dgm:pt>
    <dgm:pt modelId="{652BCEB4-62F0-493B-8A67-807D6F5FAA4C}" type="pres">
      <dgm:prSet presAssocID="{788C3D6F-6EE2-4DA7-AFE6-1F8B4A8E7DB2}" presName="parTxOnly" presStyleLbl="node1" presStyleIdx="0" presStyleCnt="5" custAng="0">
        <dgm:presLayoutVars>
          <dgm:chMax val="0"/>
          <dgm:chPref val="0"/>
          <dgm:bulletEnabled val="1"/>
        </dgm:presLayoutVars>
      </dgm:prSet>
      <dgm:spPr/>
    </dgm:pt>
    <dgm:pt modelId="{04F8643F-9BCC-4D15-A5DF-83801348AAF0}" type="pres">
      <dgm:prSet presAssocID="{F10C25FC-0491-43FF-947D-9BCEF92F62F6}" presName="parTxOnlySpace" presStyleCnt="0"/>
      <dgm:spPr/>
    </dgm:pt>
    <dgm:pt modelId="{A7B043F5-8429-4D82-9D05-B0BCDE85CB28}" type="pres">
      <dgm:prSet presAssocID="{708098B4-9A01-4E7A-B612-1D92BF707CD0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837F32F6-B5F0-4B0D-B396-7DCFBACC23D9}" type="pres">
      <dgm:prSet presAssocID="{1ABD3515-A3CF-4B19-8ADD-E8B33AA13577}" presName="parTxOnlySpace" presStyleCnt="0"/>
      <dgm:spPr/>
    </dgm:pt>
    <dgm:pt modelId="{9EFF125F-D616-41FB-8897-2BB5585FE2CC}" type="pres">
      <dgm:prSet presAssocID="{B87AF643-E6C8-44B3-9C94-8BF9C5751A3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B7F44D1F-ED49-45E2-9B7F-B9B4374C8005}" type="pres">
      <dgm:prSet presAssocID="{A4735953-883E-4127-A174-D52075CCA257}" presName="parTxOnlySpace" presStyleCnt="0"/>
      <dgm:spPr/>
    </dgm:pt>
    <dgm:pt modelId="{BEBD7483-3C98-4F09-AFCC-D791F9351176}" type="pres">
      <dgm:prSet presAssocID="{2446F5FA-D723-4A98-98A0-B65AE9B0D98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C1E0104-F75B-453F-812E-142F12E19403}" type="pres">
      <dgm:prSet presAssocID="{1B27BED5-A4B6-4208-B0DB-02F753A9A387}" presName="parTxOnlySpace" presStyleCnt="0"/>
      <dgm:spPr/>
    </dgm:pt>
    <dgm:pt modelId="{03525AB8-8A4E-4AE7-AF29-90888F6DA39F}" type="pres">
      <dgm:prSet presAssocID="{7E211313-56B9-4AA2-AD0A-6A116B68B48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D3B48C02-A916-4062-BBC6-63EC9485CA7B}" type="presOf" srcId="{788C3D6F-6EE2-4DA7-AFE6-1F8B4A8E7DB2}" destId="{652BCEB4-62F0-493B-8A67-807D6F5FAA4C}" srcOrd="0" destOrd="0" presId="urn:microsoft.com/office/officeart/2005/8/layout/chevron1"/>
    <dgm:cxn modelId="{A88E6D14-F51C-486E-8DF8-DB60F396F6EA}" type="presOf" srcId="{7E211313-56B9-4AA2-AD0A-6A116B68B481}" destId="{03525AB8-8A4E-4AE7-AF29-90888F6DA39F}" srcOrd="0" destOrd="0" presId="urn:microsoft.com/office/officeart/2005/8/layout/chevron1"/>
    <dgm:cxn modelId="{B1E3C52B-F21F-460C-B861-357A4ACB06DF}" type="presOf" srcId="{2446F5FA-D723-4A98-98A0-B65AE9B0D98F}" destId="{BEBD7483-3C98-4F09-AFCC-D791F9351176}" srcOrd="0" destOrd="0" presId="urn:microsoft.com/office/officeart/2005/8/layout/chevron1"/>
    <dgm:cxn modelId="{87C2D870-1767-4769-B0E1-4CC24F70B653}" srcId="{33C2738D-7644-41F4-A709-4D4D1999D354}" destId="{B87AF643-E6C8-44B3-9C94-8BF9C5751A32}" srcOrd="2" destOrd="0" parTransId="{862A205C-8547-4BB0-9E6B-6E2AE9712CB7}" sibTransId="{A4735953-883E-4127-A174-D52075CCA257}"/>
    <dgm:cxn modelId="{F5C0998D-7039-402C-B624-636B2D4DCDE5}" srcId="{33C2738D-7644-41F4-A709-4D4D1999D354}" destId="{2446F5FA-D723-4A98-98A0-B65AE9B0D98F}" srcOrd="3" destOrd="0" parTransId="{6589E214-553C-4E0B-A61D-1E4AB47E64DE}" sibTransId="{1B27BED5-A4B6-4208-B0DB-02F753A9A387}"/>
    <dgm:cxn modelId="{FD7B379D-ACB1-4C72-A167-9C55C97F2716}" type="presOf" srcId="{B87AF643-E6C8-44B3-9C94-8BF9C5751A32}" destId="{9EFF125F-D616-41FB-8897-2BB5585FE2CC}" srcOrd="0" destOrd="0" presId="urn:microsoft.com/office/officeart/2005/8/layout/chevron1"/>
    <dgm:cxn modelId="{B15B70AC-ADD8-4292-9F55-02227DA7F806}" type="presOf" srcId="{33C2738D-7644-41F4-A709-4D4D1999D354}" destId="{7F01EDE1-A7A4-40AC-B41C-7B88D22B5408}" srcOrd="0" destOrd="0" presId="urn:microsoft.com/office/officeart/2005/8/layout/chevron1"/>
    <dgm:cxn modelId="{CF0E24E9-10A6-4D2E-A2EA-85B2211C34CA}" type="presOf" srcId="{708098B4-9A01-4E7A-B612-1D92BF707CD0}" destId="{A7B043F5-8429-4D82-9D05-B0BCDE85CB28}" srcOrd="0" destOrd="0" presId="urn:microsoft.com/office/officeart/2005/8/layout/chevron1"/>
    <dgm:cxn modelId="{F2D5A9EE-9312-4A01-9D2F-D2EA179E585E}" srcId="{33C2738D-7644-41F4-A709-4D4D1999D354}" destId="{7E211313-56B9-4AA2-AD0A-6A116B68B481}" srcOrd="4" destOrd="0" parTransId="{7EF7F41D-BF4A-476D-9BC1-6E615014E0FE}" sibTransId="{623BC9F4-C6F9-41BA-A1BB-9EFB4BAD942F}"/>
    <dgm:cxn modelId="{D63684F3-B16E-41B0-9950-2A10A425D810}" srcId="{33C2738D-7644-41F4-A709-4D4D1999D354}" destId="{788C3D6F-6EE2-4DA7-AFE6-1F8B4A8E7DB2}" srcOrd="0" destOrd="0" parTransId="{4A98872F-5BC6-46E3-9812-14142F454E57}" sibTransId="{F10C25FC-0491-43FF-947D-9BCEF92F62F6}"/>
    <dgm:cxn modelId="{D9A407F9-C1AE-4C10-8F0C-7271AD8CC16A}" srcId="{33C2738D-7644-41F4-A709-4D4D1999D354}" destId="{708098B4-9A01-4E7A-B612-1D92BF707CD0}" srcOrd="1" destOrd="0" parTransId="{0930FF2A-2625-4872-A4D7-740637E37499}" sibTransId="{1ABD3515-A3CF-4B19-8ADD-E8B33AA13577}"/>
    <dgm:cxn modelId="{F0F9D189-6585-4FC5-8187-E19ABB641572}" type="presParOf" srcId="{7F01EDE1-A7A4-40AC-B41C-7B88D22B5408}" destId="{652BCEB4-62F0-493B-8A67-807D6F5FAA4C}" srcOrd="0" destOrd="0" presId="urn:microsoft.com/office/officeart/2005/8/layout/chevron1"/>
    <dgm:cxn modelId="{F84DD4CF-D0CA-414F-B8D0-F9BA13359F8F}" type="presParOf" srcId="{7F01EDE1-A7A4-40AC-B41C-7B88D22B5408}" destId="{04F8643F-9BCC-4D15-A5DF-83801348AAF0}" srcOrd="1" destOrd="0" presId="urn:microsoft.com/office/officeart/2005/8/layout/chevron1"/>
    <dgm:cxn modelId="{BE6CC1CA-B55A-4FEC-9223-8F3D0AE91810}" type="presParOf" srcId="{7F01EDE1-A7A4-40AC-B41C-7B88D22B5408}" destId="{A7B043F5-8429-4D82-9D05-B0BCDE85CB28}" srcOrd="2" destOrd="0" presId="urn:microsoft.com/office/officeart/2005/8/layout/chevron1"/>
    <dgm:cxn modelId="{1C5103C9-594F-4620-9F65-86C8E95A3438}" type="presParOf" srcId="{7F01EDE1-A7A4-40AC-B41C-7B88D22B5408}" destId="{837F32F6-B5F0-4B0D-B396-7DCFBACC23D9}" srcOrd="3" destOrd="0" presId="urn:microsoft.com/office/officeart/2005/8/layout/chevron1"/>
    <dgm:cxn modelId="{B0127C32-1E72-4954-80F7-D97A269E7C1A}" type="presParOf" srcId="{7F01EDE1-A7A4-40AC-B41C-7B88D22B5408}" destId="{9EFF125F-D616-41FB-8897-2BB5585FE2CC}" srcOrd="4" destOrd="0" presId="urn:microsoft.com/office/officeart/2005/8/layout/chevron1"/>
    <dgm:cxn modelId="{D19F2910-8DD2-4C75-B9EB-694614F4C4AA}" type="presParOf" srcId="{7F01EDE1-A7A4-40AC-B41C-7B88D22B5408}" destId="{B7F44D1F-ED49-45E2-9B7F-B9B4374C8005}" srcOrd="5" destOrd="0" presId="urn:microsoft.com/office/officeart/2005/8/layout/chevron1"/>
    <dgm:cxn modelId="{4147C136-7510-4AE8-9673-BC5DD11E1634}" type="presParOf" srcId="{7F01EDE1-A7A4-40AC-B41C-7B88D22B5408}" destId="{BEBD7483-3C98-4F09-AFCC-D791F9351176}" srcOrd="6" destOrd="0" presId="urn:microsoft.com/office/officeart/2005/8/layout/chevron1"/>
    <dgm:cxn modelId="{14C650F4-41EA-42E5-91BA-D2FA10567D55}" type="presParOf" srcId="{7F01EDE1-A7A4-40AC-B41C-7B88D22B5408}" destId="{EC1E0104-F75B-453F-812E-142F12E19403}" srcOrd="7" destOrd="0" presId="urn:microsoft.com/office/officeart/2005/8/layout/chevron1"/>
    <dgm:cxn modelId="{AFF28692-3610-4623-B416-F3C0953BE1BE}" type="presParOf" srcId="{7F01EDE1-A7A4-40AC-B41C-7B88D22B5408}" destId="{03525AB8-8A4E-4AE7-AF29-90888F6DA39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2BCEB4-62F0-493B-8A67-807D6F5FAA4C}">
      <dsp:nvSpPr>
        <dsp:cNvPr id="0" name=""/>
        <dsp:cNvSpPr/>
      </dsp:nvSpPr>
      <dsp:spPr>
        <a:xfrm>
          <a:off x="2740" y="0"/>
          <a:ext cx="2439170" cy="720000"/>
        </a:xfrm>
        <a:prstGeom prst="chevron">
          <a:avLst/>
        </a:prstGeom>
        <a:solidFill>
          <a:schemeClr val="bg1">
            <a:lumMod val="6500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kern="1200">
              <a:latin typeface="Calibri" panose="020F0502020204030204" pitchFamily="34" charset="0"/>
              <a:cs typeface="Calibri" panose="020F0502020204030204" pitchFamily="34" charset="0"/>
            </a:rPr>
            <a:t>2022</a:t>
          </a:r>
        </a:p>
      </dsp:txBody>
      <dsp:txXfrm>
        <a:off x="362740" y="0"/>
        <a:ext cx="1719170" cy="720000"/>
      </dsp:txXfrm>
    </dsp:sp>
    <dsp:sp modelId="{A7B043F5-8429-4D82-9D05-B0BCDE85CB28}">
      <dsp:nvSpPr>
        <dsp:cNvPr id="0" name=""/>
        <dsp:cNvSpPr/>
      </dsp:nvSpPr>
      <dsp:spPr>
        <a:xfrm>
          <a:off x="2197993" y="0"/>
          <a:ext cx="2439170" cy="720000"/>
        </a:xfrm>
        <a:prstGeom prst="chevron">
          <a:avLst/>
        </a:prstGeom>
        <a:solidFill>
          <a:schemeClr val="bg1">
            <a:lumMod val="5000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kern="1200">
              <a:latin typeface="Calibri" panose="020F0502020204030204" pitchFamily="34" charset="0"/>
              <a:cs typeface="Calibri" panose="020F0502020204030204" pitchFamily="34" charset="0"/>
            </a:rPr>
            <a:t>2023</a:t>
          </a:r>
        </a:p>
      </dsp:txBody>
      <dsp:txXfrm>
        <a:off x="2557993" y="0"/>
        <a:ext cx="1719170" cy="720000"/>
      </dsp:txXfrm>
    </dsp:sp>
    <dsp:sp modelId="{9EFF125F-D616-41FB-8897-2BB5585FE2CC}">
      <dsp:nvSpPr>
        <dsp:cNvPr id="0" name=""/>
        <dsp:cNvSpPr/>
      </dsp:nvSpPr>
      <dsp:spPr>
        <a:xfrm>
          <a:off x="4393247" y="0"/>
          <a:ext cx="2439170" cy="720000"/>
        </a:xfrm>
        <a:prstGeom prst="chevron">
          <a:avLst/>
        </a:prstGeom>
        <a:solidFill>
          <a:srgbClr val="0B67A5"/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kern="1200">
              <a:latin typeface="Calibri" panose="020F0502020204030204" pitchFamily="34" charset="0"/>
              <a:cs typeface="Calibri" panose="020F0502020204030204" pitchFamily="34" charset="0"/>
            </a:rPr>
            <a:t>2024</a:t>
          </a:r>
        </a:p>
      </dsp:txBody>
      <dsp:txXfrm>
        <a:off x="4753247" y="0"/>
        <a:ext cx="1719170" cy="720000"/>
      </dsp:txXfrm>
    </dsp:sp>
    <dsp:sp modelId="{BEBD7483-3C98-4F09-AFCC-D791F9351176}">
      <dsp:nvSpPr>
        <dsp:cNvPr id="0" name=""/>
        <dsp:cNvSpPr/>
      </dsp:nvSpPr>
      <dsp:spPr>
        <a:xfrm>
          <a:off x="6588500" y="0"/>
          <a:ext cx="2439170" cy="720000"/>
        </a:xfrm>
        <a:prstGeom prst="chevron">
          <a:avLst/>
        </a:prstGeom>
        <a:solidFill>
          <a:schemeClr val="bg1">
            <a:lumMod val="6500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kern="1200">
              <a:latin typeface="Calibri" panose="020F0502020204030204" pitchFamily="34" charset="0"/>
              <a:cs typeface="Calibri" panose="020F0502020204030204" pitchFamily="34" charset="0"/>
            </a:rPr>
            <a:t>2025</a:t>
          </a:r>
        </a:p>
      </dsp:txBody>
      <dsp:txXfrm>
        <a:off x="6948500" y="0"/>
        <a:ext cx="1719170" cy="720000"/>
      </dsp:txXfrm>
    </dsp:sp>
    <dsp:sp modelId="{03525AB8-8A4E-4AE7-AF29-90888F6DA39F}">
      <dsp:nvSpPr>
        <dsp:cNvPr id="0" name=""/>
        <dsp:cNvSpPr/>
      </dsp:nvSpPr>
      <dsp:spPr>
        <a:xfrm>
          <a:off x="8783753" y="0"/>
          <a:ext cx="2439170" cy="720000"/>
        </a:xfrm>
        <a:prstGeom prst="chevron">
          <a:avLst/>
        </a:prstGeom>
        <a:solidFill>
          <a:schemeClr val="bg1">
            <a:lumMod val="5000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kern="1200">
              <a:latin typeface="Calibri" panose="020F0502020204030204" pitchFamily="34" charset="0"/>
              <a:cs typeface="Calibri" panose="020F0502020204030204" pitchFamily="34" charset="0"/>
            </a:rPr>
            <a:t>2026</a:t>
          </a:r>
        </a:p>
      </dsp:txBody>
      <dsp:txXfrm>
        <a:off x="9143753" y="0"/>
        <a:ext cx="171917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85D4E-93C2-47C2-B99E-317C905FB58D}" type="datetimeFigureOut">
              <a:rPr lang="de-DE" smtClean="0"/>
              <a:t>22.04.2025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0385F-5AF9-4344-9DD1-E088A4AD4F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656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0385F-5AF9-4344-9DD1-E088A4AD4F97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6237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24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defTabSz="957263" eaLnBrk="0" hangingPunct="0">
              <a:defRPr kumimoji="1" sz="24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defTabSz="957263" eaLnBrk="0" hangingPunct="0">
              <a:defRPr kumimoji="1" sz="24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defTabSz="957263" eaLnBrk="0" hangingPunct="0">
              <a:defRPr kumimoji="1" sz="24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defTabSz="957263" eaLnBrk="0" hangingPunct="0">
              <a:defRPr kumimoji="1" sz="24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fld id="{C1A049B8-5297-4D3B-AFF8-4B5559DC7B85}" type="slidenum">
              <a:rPr kumimoji="0" lang="de-DE" sz="1400">
                <a:latin typeface="Arial" charset="0"/>
              </a:rPr>
              <a:pPr/>
              <a:t>2</a:t>
            </a:fld>
            <a:endParaRPr kumimoji="0" lang="de-DE" sz="1400">
              <a:latin typeface="Arial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025" y="776288"/>
            <a:ext cx="6619875" cy="3724275"/>
          </a:xfrm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35513"/>
            <a:ext cx="4960938" cy="4502150"/>
          </a:xfrm>
          <a:noFill/>
          <a:extLst>
            <a:ext uri="{91240B29-F687-4F45-9708-019B960494DF}">
              <a14:hiddenLine xmlns:a14="http://schemas.microsoft.com/office/drawing/2010/main" w="952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917" tIns="45958" rIns="91917" bIns="45958"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8082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24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defTabSz="957263" eaLnBrk="0" hangingPunct="0">
              <a:defRPr kumimoji="1" sz="24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defTabSz="957263" eaLnBrk="0" hangingPunct="0">
              <a:defRPr kumimoji="1" sz="24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defTabSz="957263" eaLnBrk="0" hangingPunct="0">
              <a:defRPr kumimoji="1" sz="24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defTabSz="957263" eaLnBrk="0" hangingPunct="0">
              <a:defRPr kumimoji="1" sz="24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fld id="{2805C784-0430-472A-B669-49B791611BFF}" type="slidenum">
              <a:rPr kumimoji="0" lang="de-DE" sz="1400">
                <a:latin typeface="Arial" charset="0"/>
              </a:rPr>
              <a:pPr/>
              <a:t>3</a:t>
            </a:fld>
            <a:endParaRPr kumimoji="0" lang="de-DE" sz="1400">
              <a:latin typeface="Arial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088" y="749300"/>
            <a:ext cx="6659562" cy="3746500"/>
          </a:xfrm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1596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0385F-5AF9-4344-9DD1-E088A4AD4F9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9851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9EB13-9CAA-DE40-B88F-CF7B592BD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8ECC7B4-BE35-D7BE-000C-87D546F831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93523F5-5B3A-6B5F-D533-D36BB6BDB7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additional </a:t>
            </a:r>
            <a:r>
              <a:rPr lang="de-DE" dirty="0" err="1"/>
              <a:t>warnings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possible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setup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embargo</a:t>
            </a:r>
            <a:r>
              <a:rPr lang="de-DE" dirty="0"/>
              <a:t> </a:t>
            </a:r>
            <a:r>
              <a:rPr lang="de-DE" dirty="0" err="1"/>
              <a:t>lines</a:t>
            </a:r>
            <a:r>
              <a:rPr lang="de-DE" dirty="0"/>
              <a:t> and 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customer</a:t>
            </a:r>
            <a:r>
              <a:rPr lang="de-DE" dirty="0"/>
              <a:t>, </a:t>
            </a:r>
            <a:r>
              <a:rPr lang="de-DE" dirty="0" err="1"/>
              <a:t>vendor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country</a:t>
            </a:r>
            <a:r>
              <a:rPr lang="de-DE" dirty="0"/>
              <a:t>.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setup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general</a:t>
            </a:r>
            <a:r>
              <a:rPr lang="de-DE" dirty="0"/>
              <a:t> </a:t>
            </a:r>
            <a:r>
              <a:rPr lang="de-DE" dirty="0" err="1"/>
              <a:t>setting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7D74A8-C4A2-3ED9-1B03-0C0086D8F0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0385F-5AF9-4344-9DD1-E088A4AD4F9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8445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906C7-5E4E-257A-CCAC-49A005A74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>
            <a:extLst>
              <a:ext uri="{FF2B5EF4-FFF2-40B4-BE49-F238E27FC236}">
                <a16:creationId xmlns:a16="http://schemas.microsoft.com/office/drawing/2014/main" id="{0359D9A5-576C-571B-5B45-4A631F1EB5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24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defTabSz="957263" eaLnBrk="0" hangingPunct="0">
              <a:defRPr kumimoji="1" sz="24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defTabSz="957263" eaLnBrk="0" hangingPunct="0">
              <a:defRPr kumimoji="1" sz="24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defTabSz="957263" eaLnBrk="0" hangingPunct="0">
              <a:defRPr kumimoji="1" sz="24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defTabSz="957263" eaLnBrk="0" hangingPunct="0">
              <a:defRPr kumimoji="1" sz="24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fld id="{2805C784-0430-472A-B669-49B791611BFF}" type="slidenum">
              <a:rPr kumimoji="0" lang="de-DE" sz="1400">
                <a:latin typeface="Arial" charset="0"/>
              </a:rPr>
              <a:pPr/>
              <a:t>6</a:t>
            </a:fld>
            <a:endParaRPr kumimoji="0" lang="de-DE" sz="1400">
              <a:latin typeface="Arial" charset="0"/>
            </a:endParaRPr>
          </a:p>
        </p:txBody>
      </p:sp>
      <p:sp>
        <p:nvSpPr>
          <p:cNvPr id="187395" name="Rectangle 2">
            <a:extLst>
              <a:ext uri="{FF2B5EF4-FFF2-40B4-BE49-F238E27FC236}">
                <a16:creationId xmlns:a16="http://schemas.microsoft.com/office/drawing/2014/main" id="{E2336B12-E4C0-E4DF-05A1-D08EC5AAAE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088" y="749300"/>
            <a:ext cx="6659562" cy="3746500"/>
          </a:xfrm>
          <a:ln/>
        </p:spPr>
      </p:sp>
      <p:sp>
        <p:nvSpPr>
          <p:cNvPr id="187396" name="Rectangle 3">
            <a:extLst>
              <a:ext uri="{FF2B5EF4-FFF2-40B4-BE49-F238E27FC236}">
                <a16:creationId xmlns:a16="http://schemas.microsoft.com/office/drawing/2014/main" id="{4FDAEB4E-185B-4A52-18F0-CF297E609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2057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put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keyword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item </a:t>
            </a:r>
            <a:r>
              <a:rPr lang="de-DE" dirty="0" err="1"/>
              <a:t>card</a:t>
            </a:r>
            <a:r>
              <a:rPr lang="de-DE" dirty="0"/>
              <a:t>. 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field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maximum 255 </a:t>
            </a:r>
            <a:r>
              <a:rPr lang="de-DE" dirty="0" err="1"/>
              <a:t>characters</a:t>
            </a: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also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RegEx</a:t>
            </a:r>
            <a:r>
              <a:rPr lang="de-DE" dirty="0"/>
              <a:t> </a:t>
            </a:r>
            <a:r>
              <a:rPr lang="de-DE" dirty="0" err="1"/>
              <a:t>parameters</a:t>
            </a: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0385F-5AF9-4344-9DD1-E088A4AD4F9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8854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D2577-4AB3-B0A8-8AA8-50D4405C0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>
            <a:extLst>
              <a:ext uri="{FF2B5EF4-FFF2-40B4-BE49-F238E27FC236}">
                <a16:creationId xmlns:a16="http://schemas.microsoft.com/office/drawing/2014/main" id="{058C7F32-8BEB-4B9C-34FC-9CF21CA642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defRPr kumimoji="1" sz="24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defTabSz="957263" eaLnBrk="0" hangingPunct="0">
              <a:defRPr kumimoji="1" sz="24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defTabSz="957263" eaLnBrk="0" hangingPunct="0">
              <a:defRPr kumimoji="1" sz="24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defTabSz="957263" eaLnBrk="0" hangingPunct="0">
              <a:defRPr kumimoji="1" sz="24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defTabSz="957263" eaLnBrk="0" hangingPunct="0">
              <a:defRPr kumimoji="1" sz="24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fld id="{2805C784-0430-472A-B669-49B791611BFF}" type="slidenum">
              <a:rPr kumimoji="0" lang="de-DE" sz="1400">
                <a:latin typeface="Arial" charset="0"/>
              </a:rPr>
              <a:pPr/>
              <a:t>12</a:t>
            </a:fld>
            <a:endParaRPr kumimoji="0" lang="de-DE" sz="1400">
              <a:latin typeface="Arial" charset="0"/>
            </a:endParaRPr>
          </a:p>
        </p:txBody>
      </p:sp>
      <p:sp>
        <p:nvSpPr>
          <p:cNvPr id="187395" name="Rectangle 2">
            <a:extLst>
              <a:ext uri="{FF2B5EF4-FFF2-40B4-BE49-F238E27FC236}">
                <a16:creationId xmlns:a16="http://schemas.microsoft.com/office/drawing/2014/main" id="{631E3DF1-9BAD-AFCA-D8EF-47E29A5FA2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088" y="749300"/>
            <a:ext cx="6659562" cy="3746500"/>
          </a:xfrm>
          <a:ln/>
        </p:spPr>
      </p:sp>
      <p:sp>
        <p:nvSpPr>
          <p:cNvPr id="187396" name="Rectangle 3">
            <a:extLst>
              <a:ext uri="{FF2B5EF4-FFF2-40B4-BE49-F238E27FC236}">
                <a16:creationId xmlns:a16="http://schemas.microsoft.com/office/drawing/2014/main" id="{30E8B497-0FC5-DF21-BC60-9E639A56E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7407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0385F-5AF9-4344-9DD1-E088A4AD4F97}" type="slidenum">
              <a:rPr lang="de-DE" smtClean="0"/>
              <a:t>15</a:t>
            </a:fld>
            <a:endParaRPr lang="de-DE"/>
          </a:p>
        </p:txBody>
      </p:sp>
      <p:sp>
        <p:nvSpPr>
          <p:cNvPr id="5" name="Kopfzeilenplatzhalter 6">
            <a:extLst>
              <a:ext uri="{FF2B5EF4-FFF2-40B4-BE49-F238E27FC236}">
                <a16:creationId xmlns:a16="http://schemas.microsoft.com/office/drawing/2014/main" id="{A730D40D-C33B-4E36-91C0-CB499D7A67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de-DE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Microsoft Dynamics 365 Business Central</a:t>
            </a:r>
            <a:br>
              <a:rPr lang="en-US" altLang="de-DE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altLang="de-DE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Copyright © 2018, </a:t>
            </a:r>
            <a:r>
              <a:rPr lang="en-US" altLang="de-DE" dirty="0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comporsys</a:t>
            </a:r>
            <a:r>
              <a:rPr lang="en-US" altLang="de-DE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Hansa GmbH</a:t>
            </a:r>
            <a:endParaRPr lang="de-DE" altLang="de-DE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42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diagramData" Target="../diagrams/data1.xml"/><Relationship Id="rId16" Type="http://schemas.openxmlformats.org/officeDocument/2006/relationships/image" Target="../media/image31.svg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11" Type="http://schemas.openxmlformats.org/officeDocument/2006/relationships/image" Target="../media/image26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30.png"/><Relationship Id="rId10" Type="http://schemas.openxmlformats.org/officeDocument/2006/relationships/image" Target="../media/image25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37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microsoft.com/office/2007/relationships/hdphoto" Target="../media/hdphoto4.wdp"/><Relationship Id="rId7" Type="http://schemas.openxmlformats.org/officeDocument/2006/relationships/image" Target="../media/image41.sv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png"/><Relationship Id="rId5" Type="http://schemas.microsoft.com/office/2007/relationships/hdphoto" Target="../media/hdphoto5.wdp"/><Relationship Id="rId4" Type="http://schemas.openxmlformats.org/officeDocument/2006/relationships/image" Target="../media/image39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2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2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2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1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55.png"/><Relationship Id="rId7" Type="http://schemas.openxmlformats.org/officeDocument/2006/relationships/image" Target="../media/image53.png"/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Relationship Id="rId9" Type="http://schemas.openxmlformats.org/officeDocument/2006/relationships/image" Target="../media/image42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/>
          <p:cNvSpPr/>
          <p:nvPr/>
        </p:nvSpPr>
        <p:spPr bwMode="auto">
          <a:xfrm>
            <a:off x="984250" y="-4763"/>
            <a:ext cx="1063625" cy="2782888"/>
          </a:xfrm>
          <a:custGeom>
            <a:avLst/>
            <a:gdLst/>
            <a:ahLst/>
            <a:cxnLst/>
            <a:rect l="0" t="0" r="r" b="b"/>
            <a:pathLst>
              <a:path w="670" h="1753">
                <a:moveTo>
                  <a:pt x="0" y="1696"/>
                </a:moveTo>
                <a:lnTo>
                  <a:pt x="225" y="1753"/>
                </a:lnTo>
                <a:lnTo>
                  <a:pt x="670" y="0"/>
                </a:lnTo>
                <a:lnTo>
                  <a:pt x="430" y="0"/>
                </a:lnTo>
                <a:lnTo>
                  <a:pt x="0" y="16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3" name="Freeform 7"/>
          <p:cNvSpPr/>
          <p:nvPr/>
        </p:nvSpPr>
        <p:spPr bwMode="auto">
          <a:xfrm>
            <a:off x="546100" y="-4763"/>
            <a:ext cx="1035050" cy="2673350"/>
          </a:xfrm>
          <a:custGeom>
            <a:avLst/>
            <a:gdLst/>
            <a:ahLst/>
            <a:cxnLst/>
            <a:rect l="0" t="0" r="r" b="b"/>
            <a:pathLst>
              <a:path w="652" h="1684">
                <a:moveTo>
                  <a:pt x="225" y="1684"/>
                </a:moveTo>
                <a:lnTo>
                  <a:pt x="652" y="0"/>
                </a:lnTo>
                <a:lnTo>
                  <a:pt x="411" y="0"/>
                </a:lnTo>
                <a:lnTo>
                  <a:pt x="0" y="1627"/>
                </a:lnTo>
                <a:lnTo>
                  <a:pt x="219" y="1681"/>
                </a:lnTo>
                <a:lnTo>
                  <a:pt x="225" y="168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</p:sp>
      <p:sp>
        <p:nvSpPr>
          <p:cNvPr id="24" name="Freeform 9"/>
          <p:cNvSpPr/>
          <p:nvPr/>
        </p:nvSpPr>
        <p:spPr bwMode="auto">
          <a:xfrm>
            <a:off x="546100" y="2582862"/>
            <a:ext cx="2693987" cy="4275138"/>
          </a:xfrm>
          <a:custGeom>
            <a:avLst/>
            <a:gdLst/>
            <a:ahLst/>
            <a:cxnLst/>
            <a:rect l="0" t="0" r="r" b="b"/>
            <a:pathLst>
              <a:path w="1697" h="2693">
                <a:moveTo>
                  <a:pt x="0" y="0"/>
                </a:moveTo>
                <a:lnTo>
                  <a:pt x="1622" y="2693"/>
                </a:lnTo>
                <a:lnTo>
                  <a:pt x="1697" y="269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</p:sp>
      <p:sp>
        <p:nvSpPr>
          <p:cNvPr id="25" name="Freeform 10"/>
          <p:cNvSpPr/>
          <p:nvPr/>
        </p:nvSpPr>
        <p:spPr bwMode="auto">
          <a:xfrm>
            <a:off x="989012" y="2692400"/>
            <a:ext cx="3332162" cy="4165600"/>
          </a:xfrm>
          <a:custGeom>
            <a:avLst/>
            <a:gdLst/>
            <a:ahLst/>
            <a:cxnLst/>
            <a:rect l="0" t="0" r="r" b="b"/>
            <a:pathLst>
              <a:path w="2099" h="2624">
                <a:moveTo>
                  <a:pt x="2099" y="2624"/>
                </a:moveTo>
                <a:lnTo>
                  <a:pt x="0" y="0"/>
                </a:lnTo>
                <a:lnTo>
                  <a:pt x="2021" y="2624"/>
                </a:lnTo>
                <a:lnTo>
                  <a:pt x="2099" y="262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</p:sp>
      <p:sp>
        <p:nvSpPr>
          <p:cNvPr id="26" name="Freeform 11"/>
          <p:cNvSpPr/>
          <p:nvPr/>
        </p:nvSpPr>
        <p:spPr bwMode="auto">
          <a:xfrm>
            <a:off x="984250" y="2687637"/>
            <a:ext cx="4576762" cy="4170363"/>
          </a:xfrm>
          <a:custGeom>
            <a:avLst/>
            <a:gdLst/>
            <a:ahLst/>
            <a:cxnLst/>
            <a:rect l="0" t="0" r="r" b="b"/>
            <a:pathLst>
              <a:path w="2883" h="2627">
                <a:moveTo>
                  <a:pt x="0" y="0"/>
                </a:moveTo>
                <a:lnTo>
                  <a:pt x="3" y="3"/>
                </a:lnTo>
                <a:lnTo>
                  <a:pt x="2102" y="2627"/>
                </a:lnTo>
                <a:lnTo>
                  <a:pt x="2883" y="2627"/>
                </a:lnTo>
                <a:lnTo>
                  <a:pt x="225" y="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27" name="Freeform 12"/>
          <p:cNvSpPr/>
          <p:nvPr/>
        </p:nvSpPr>
        <p:spPr bwMode="auto">
          <a:xfrm>
            <a:off x="546100" y="2578100"/>
            <a:ext cx="3584575" cy="4279900"/>
          </a:xfrm>
          <a:custGeom>
            <a:avLst/>
            <a:gdLst/>
            <a:ahLst/>
            <a:cxnLst/>
            <a:rect l="0" t="0" r="r" b="b"/>
            <a:pathLst>
              <a:path w="2258" h="2696">
                <a:moveTo>
                  <a:pt x="2258" y="2696"/>
                </a:moveTo>
                <a:lnTo>
                  <a:pt x="264" y="111"/>
                </a:lnTo>
                <a:lnTo>
                  <a:pt x="228" y="60"/>
                </a:lnTo>
                <a:lnTo>
                  <a:pt x="225" y="57"/>
                </a:lnTo>
                <a:lnTo>
                  <a:pt x="0" y="0"/>
                </a:lnTo>
                <a:lnTo>
                  <a:pt x="0" y="3"/>
                </a:lnTo>
                <a:lnTo>
                  <a:pt x="1697" y="2696"/>
                </a:lnTo>
                <a:lnTo>
                  <a:pt x="2258" y="269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E6CD-7F75-4B67-8B49-ADE715948E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593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052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E6CD-7F75-4B67-8B49-ADE715948E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3699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E6CD-7F75-4B67-8B49-ADE715948E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7229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E6CD-7F75-4B67-8B49-ADE715948E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4393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E6CD-7F75-4B67-8B49-ADE715948E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138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E6CD-7F75-4B67-8B49-ADE715948E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9259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E6CD-7F75-4B67-8B49-ADE715948E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380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E6CD-7F75-4B67-8B49-ADE715948E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0363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E6CD-7F75-4B67-8B49-ADE715948E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461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E6CD-7F75-4B67-8B49-ADE715948E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895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048" y="166117"/>
            <a:ext cx="10985391" cy="676566"/>
          </a:xfrm>
          <a:prstGeom prst="rect">
            <a:avLst/>
          </a:prstGeom>
        </p:spPr>
        <p:txBody>
          <a:bodyPr/>
          <a:lstStyle>
            <a:lvl1pPr marL="0" algn="ctr" defTabSz="457200" rtl="0" eaLnBrk="1" latinLnBrk="0" hangingPunct="1">
              <a:defRPr lang="en-US" sz="3600" kern="1200" dirty="0">
                <a:solidFill>
                  <a:srgbClr val="0B67A5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048" y="1335741"/>
            <a:ext cx="11851340" cy="5432612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97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74054E7-9D16-F7C0-C450-5DF770F89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83C8DC7-9666-D092-A054-4D4F8CCDA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335E1B-09D4-6850-AF20-9F2E7BE84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E6CD-7F75-4B67-8B49-ADE715948E4E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F3DDE73-D22E-16DA-518C-F4EA45825E89}"/>
              </a:ext>
            </a:extLst>
          </p:cNvPr>
          <p:cNvSpPr/>
          <p:nvPr userDrawn="1"/>
        </p:nvSpPr>
        <p:spPr>
          <a:xfrm>
            <a:off x="0" y="2625724"/>
            <a:ext cx="12192000" cy="2152771"/>
          </a:xfrm>
          <a:prstGeom prst="rect">
            <a:avLst/>
          </a:prstGeom>
          <a:solidFill>
            <a:srgbClr val="0B67A5"/>
          </a:solidFill>
          <a:ln>
            <a:solidFill>
              <a:srgbClr val="0080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8458569F-6FCC-ADCF-F3A3-E5258A65389F}"/>
              </a:ext>
            </a:extLst>
          </p:cNvPr>
          <p:cNvGrpSpPr/>
          <p:nvPr userDrawn="1"/>
        </p:nvGrpSpPr>
        <p:grpSpPr>
          <a:xfrm>
            <a:off x="1868980" y="2078165"/>
            <a:ext cx="8454040" cy="926909"/>
            <a:chOff x="1868980" y="2078165"/>
            <a:chExt cx="8454040" cy="926909"/>
          </a:xfrm>
        </p:grpSpPr>
        <p:pic>
          <p:nvPicPr>
            <p:cNvPr id="9" name="Grafik 8" descr="Tageskalender mit einfarbiger Füllung">
              <a:extLst>
                <a:ext uri="{FF2B5EF4-FFF2-40B4-BE49-F238E27FC236}">
                  <a16:creationId xmlns:a16="http://schemas.microsoft.com/office/drawing/2014/main" id="{C42DCB17-516B-68FE-2B81-2726479793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68980" y="2302648"/>
              <a:ext cx="702425" cy="702425"/>
            </a:xfrm>
            <a:prstGeom prst="rect">
              <a:avLst/>
            </a:prstGeom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05F81600-CDA9-E99D-4881-2DDD9CD6E930}"/>
                </a:ext>
              </a:extLst>
            </p:cNvPr>
            <p:cNvSpPr txBox="1"/>
            <p:nvPr userDrawn="1"/>
          </p:nvSpPr>
          <p:spPr>
            <a:xfrm>
              <a:off x="1893820" y="2078165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>
                  <a:latin typeface="Calibri" panose="020F0502020204030204" pitchFamily="34" charset="0"/>
                  <a:cs typeface="Calibri" panose="020F0502020204030204" pitchFamily="34" charset="0"/>
                </a:rPr>
                <a:t>1987</a:t>
              </a:r>
            </a:p>
          </p:txBody>
        </p:sp>
        <p:pic>
          <p:nvPicPr>
            <p:cNvPr id="11" name="Grafik 10" descr="Tageskalender mit einfarbiger Füllung">
              <a:extLst>
                <a:ext uri="{FF2B5EF4-FFF2-40B4-BE49-F238E27FC236}">
                  <a16:creationId xmlns:a16="http://schemas.microsoft.com/office/drawing/2014/main" id="{77970587-985F-850A-E4CA-5C0D4E3F39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452853" y="2302649"/>
              <a:ext cx="702425" cy="702425"/>
            </a:xfrm>
            <a:prstGeom prst="rect">
              <a:avLst/>
            </a:prstGeom>
          </p:spPr>
        </p:pic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27D33846-8A0E-ABF8-0BBA-DD961BBCEBE4}"/>
                </a:ext>
              </a:extLst>
            </p:cNvPr>
            <p:cNvSpPr txBox="1"/>
            <p:nvPr userDrawn="1"/>
          </p:nvSpPr>
          <p:spPr>
            <a:xfrm>
              <a:off x="4477693" y="2078165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>
                  <a:latin typeface="Calibri" panose="020F0502020204030204" pitchFamily="34" charset="0"/>
                  <a:cs typeface="Calibri" panose="020F0502020204030204" pitchFamily="34" charset="0"/>
                </a:rPr>
                <a:t>2002</a:t>
              </a:r>
            </a:p>
          </p:txBody>
        </p:sp>
        <p:pic>
          <p:nvPicPr>
            <p:cNvPr id="13" name="Grafik 12" descr="Tageskalender mit einfarbiger Füllung">
              <a:extLst>
                <a:ext uri="{FF2B5EF4-FFF2-40B4-BE49-F238E27FC236}">
                  <a16:creationId xmlns:a16="http://schemas.microsoft.com/office/drawing/2014/main" id="{AF350647-8040-805D-5B5D-5F3AD25FCD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36722" y="2302648"/>
              <a:ext cx="702425" cy="702425"/>
            </a:xfrm>
            <a:prstGeom prst="rect">
              <a:avLst/>
            </a:prstGeom>
          </p:spPr>
        </p:pic>
        <p:pic>
          <p:nvPicPr>
            <p:cNvPr id="14" name="Grafik 13" descr="Tageskalender mit einfarbiger Füllung">
              <a:extLst>
                <a:ext uri="{FF2B5EF4-FFF2-40B4-BE49-F238E27FC236}">
                  <a16:creationId xmlns:a16="http://schemas.microsoft.com/office/drawing/2014/main" id="{A308339E-289E-3BAB-3708-F9C2993CAD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620595" y="2302649"/>
              <a:ext cx="702425" cy="702425"/>
            </a:xfrm>
            <a:prstGeom prst="rect">
              <a:avLst/>
            </a:prstGeom>
          </p:spPr>
        </p:pic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C8633563-F2FB-62E8-F70E-808436828FE2}"/>
                </a:ext>
              </a:extLst>
            </p:cNvPr>
            <p:cNvSpPr txBox="1"/>
            <p:nvPr userDrawn="1"/>
          </p:nvSpPr>
          <p:spPr>
            <a:xfrm>
              <a:off x="7061564" y="2078165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>
                  <a:latin typeface="Calibri" panose="020F0502020204030204" pitchFamily="34" charset="0"/>
                  <a:cs typeface="Calibri" panose="020F0502020204030204" pitchFamily="34" charset="0"/>
                </a:rPr>
                <a:t>2010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7E13FD15-EC08-A820-B695-FB31466F41BF}"/>
                </a:ext>
              </a:extLst>
            </p:cNvPr>
            <p:cNvSpPr txBox="1"/>
            <p:nvPr userDrawn="1"/>
          </p:nvSpPr>
          <p:spPr>
            <a:xfrm>
              <a:off x="9645433" y="2078165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>
                  <a:latin typeface="Calibri" panose="020F0502020204030204" pitchFamily="34" charset="0"/>
                  <a:cs typeface="Calibri" panose="020F0502020204030204" pitchFamily="34" charset="0"/>
                </a:rPr>
                <a:t>2022</a:t>
              </a:r>
            </a:p>
          </p:txBody>
        </p:sp>
      </p:grpSp>
      <p:sp>
        <p:nvSpPr>
          <p:cNvPr id="30" name="Textfeld 29">
            <a:extLst>
              <a:ext uri="{FF2B5EF4-FFF2-40B4-BE49-F238E27FC236}">
                <a16:creationId xmlns:a16="http://schemas.microsoft.com/office/drawing/2014/main" id="{591A1A08-A897-0BA2-4E1A-6576AFA4288F}"/>
              </a:ext>
            </a:extLst>
          </p:cNvPr>
          <p:cNvSpPr txBox="1"/>
          <p:nvPr userDrawn="1"/>
        </p:nvSpPr>
        <p:spPr>
          <a:xfrm>
            <a:off x="1649037" y="3152892"/>
            <a:ext cx="1142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Gründung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9D3716E8-5467-748E-7770-8F384218A9A9}"/>
              </a:ext>
            </a:extLst>
          </p:cNvPr>
          <p:cNvSpPr txBox="1"/>
          <p:nvPr userDrawn="1"/>
        </p:nvSpPr>
        <p:spPr>
          <a:xfrm>
            <a:off x="4042065" y="3152892"/>
            <a:ext cx="152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Umfirmierung</a:t>
            </a:r>
          </a:p>
        </p:txBody>
      </p:sp>
      <p:pic>
        <p:nvPicPr>
          <p:cNvPr id="33" name="Grafik 32" descr="Pfeil nach rechts mit einfarbiger Füllung">
            <a:extLst>
              <a:ext uri="{FF2B5EF4-FFF2-40B4-BE49-F238E27FC236}">
                <a16:creationId xmlns:a16="http://schemas.microsoft.com/office/drawing/2014/main" id="{C99D288E-58DB-D020-CCE5-BC34B37A45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54926" y="2168524"/>
            <a:ext cx="914400" cy="914400"/>
          </a:xfrm>
          <a:prstGeom prst="rect">
            <a:avLst/>
          </a:prstGeom>
        </p:spPr>
      </p:pic>
      <p:pic>
        <p:nvPicPr>
          <p:cNvPr id="34" name="Grafik 33" descr="Pfeil nach rechts mit einfarbiger Füllung">
            <a:extLst>
              <a:ext uri="{FF2B5EF4-FFF2-40B4-BE49-F238E27FC236}">
                <a16:creationId xmlns:a16="http://schemas.microsoft.com/office/drawing/2014/main" id="{5D3B7AE3-C902-B2B3-6860-97AA99DD88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800" y="2168524"/>
            <a:ext cx="914400" cy="914400"/>
          </a:xfrm>
          <a:prstGeom prst="rect">
            <a:avLst/>
          </a:prstGeom>
        </p:spPr>
      </p:pic>
      <p:pic>
        <p:nvPicPr>
          <p:cNvPr id="35" name="Grafik 34" descr="Pfeil nach rechts mit einfarbiger Füllung">
            <a:extLst>
              <a:ext uri="{FF2B5EF4-FFF2-40B4-BE49-F238E27FC236}">
                <a16:creationId xmlns:a16="http://schemas.microsoft.com/office/drawing/2014/main" id="{14164FFE-D9D6-2036-25C7-7C0A33EACD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1725" y="2168524"/>
            <a:ext cx="914400" cy="914400"/>
          </a:xfrm>
          <a:prstGeom prst="rect">
            <a:avLst/>
          </a:prstGeom>
        </p:spPr>
      </p:pic>
      <p:sp>
        <p:nvSpPr>
          <p:cNvPr id="36" name="Textfeld 35">
            <a:extLst>
              <a:ext uri="{FF2B5EF4-FFF2-40B4-BE49-F238E27FC236}">
                <a16:creationId xmlns:a16="http://schemas.microsoft.com/office/drawing/2014/main" id="{877054F0-857C-9C13-E79C-7A607B628415}"/>
              </a:ext>
            </a:extLst>
          </p:cNvPr>
          <p:cNvSpPr txBox="1"/>
          <p:nvPr userDrawn="1"/>
        </p:nvSpPr>
        <p:spPr>
          <a:xfrm>
            <a:off x="2100565" y="175563"/>
            <a:ext cx="7990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>
                <a:latin typeface="Calibri" panose="020F0502020204030204" pitchFamily="34" charset="0"/>
                <a:cs typeface="Calibri" panose="020F0502020204030204" pitchFamily="34" charset="0"/>
              </a:rPr>
              <a:t>Firmengeschichte der </a:t>
            </a:r>
            <a:r>
              <a:rPr lang="de-DE" sz="3600" err="1">
                <a:latin typeface="Calibri" panose="020F0502020204030204" pitchFamily="34" charset="0"/>
                <a:cs typeface="Calibri" panose="020F0502020204030204" pitchFamily="34" charset="0"/>
              </a:rPr>
              <a:t>BoSch</a:t>
            </a:r>
            <a:r>
              <a:rPr lang="de-DE" sz="3600">
                <a:latin typeface="Calibri" panose="020F0502020204030204" pitchFamily="34" charset="0"/>
                <a:cs typeface="Calibri" panose="020F0502020204030204" pitchFamily="34" charset="0"/>
              </a:rPr>
              <a:t> Data GmbH </a:t>
            </a:r>
          </a:p>
        </p:txBody>
      </p:sp>
    </p:spTree>
    <p:extLst>
      <p:ext uri="{BB962C8B-B14F-4D97-AF65-F5344CB8AC3E}">
        <p14:creationId xmlns:p14="http://schemas.microsoft.com/office/powerpoint/2010/main" val="3446155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F6B8F85-9052-ED8F-FDEE-8A20D236C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ED2047F-93EF-0462-87CE-5004E100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A62EB2-FEA8-C06D-0E12-067218FF8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E6CD-7F75-4B67-8B49-ADE715948E4E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BF73F49-D663-D369-5870-C4638EA0721C}"/>
              </a:ext>
            </a:extLst>
          </p:cNvPr>
          <p:cNvSpPr/>
          <p:nvPr userDrawn="1"/>
        </p:nvSpPr>
        <p:spPr>
          <a:xfrm>
            <a:off x="0" y="1184011"/>
            <a:ext cx="4210050" cy="56739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5EAFA07-66D4-58FE-BBB9-C056EE198311}"/>
              </a:ext>
            </a:extLst>
          </p:cNvPr>
          <p:cNvSpPr/>
          <p:nvPr userDrawn="1"/>
        </p:nvSpPr>
        <p:spPr>
          <a:xfrm>
            <a:off x="4210050" y="1186381"/>
            <a:ext cx="7981950" cy="5671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1932A3D-E3D9-ECF8-8929-D93AC9840898}"/>
              </a:ext>
            </a:extLst>
          </p:cNvPr>
          <p:cNvSpPr/>
          <p:nvPr userDrawn="1"/>
        </p:nvSpPr>
        <p:spPr>
          <a:xfrm>
            <a:off x="4208625" y="1184014"/>
            <a:ext cx="3991688" cy="2836800"/>
          </a:xfrm>
          <a:prstGeom prst="rect">
            <a:avLst/>
          </a:prstGeom>
          <a:solidFill>
            <a:srgbClr val="90909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7BC3384-7C0B-F9CB-F71B-689C7C0E557D}"/>
              </a:ext>
            </a:extLst>
          </p:cNvPr>
          <p:cNvSpPr/>
          <p:nvPr userDrawn="1"/>
        </p:nvSpPr>
        <p:spPr>
          <a:xfrm>
            <a:off x="8200311" y="4020815"/>
            <a:ext cx="3991688" cy="2837186"/>
          </a:xfrm>
          <a:prstGeom prst="rect">
            <a:avLst/>
          </a:prstGeom>
          <a:solidFill>
            <a:srgbClr val="90909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142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bg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rgbClr val="909090">
                <a:alpha val="5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C76B03EB-3EA6-94D0-F44E-1BAEF59DCBAB}"/>
              </a:ext>
            </a:extLst>
          </p:cNvPr>
          <p:cNvSpPr/>
          <p:nvPr userDrawn="1"/>
        </p:nvSpPr>
        <p:spPr>
          <a:xfrm>
            <a:off x="3046800" y="1174749"/>
            <a:ext cx="3049200" cy="5683249"/>
          </a:xfrm>
          <a:prstGeom prst="rect">
            <a:avLst/>
          </a:prstGeom>
          <a:solidFill>
            <a:srgbClr val="90909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C47DD9D-65D6-DFDE-5FE7-F52130173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09FEA1-78EF-FB6E-4EC3-F94BAB523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9EF435B-6B40-E44D-CB5A-DE2D2731C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E6CD-7F75-4B67-8B49-ADE715948E4E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192270E-947B-A26A-34F7-22A9D18FECA5}"/>
              </a:ext>
            </a:extLst>
          </p:cNvPr>
          <p:cNvSpPr/>
          <p:nvPr userDrawn="1"/>
        </p:nvSpPr>
        <p:spPr>
          <a:xfrm>
            <a:off x="9142800" y="1174748"/>
            <a:ext cx="3049200" cy="5683249"/>
          </a:xfrm>
          <a:prstGeom prst="rect">
            <a:avLst/>
          </a:prstGeom>
          <a:solidFill>
            <a:srgbClr val="90909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7192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Benutzerdefiniertes Layout">
    <p:bg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rgbClr val="909090">
                <a:alpha val="5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C76B03EB-3EA6-94D0-F44E-1BAEF59DCBAB}"/>
              </a:ext>
            </a:extLst>
          </p:cNvPr>
          <p:cNvSpPr/>
          <p:nvPr userDrawn="1"/>
        </p:nvSpPr>
        <p:spPr>
          <a:xfrm>
            <a:off x="4062000" y="1174750"/>
            <a:ext cx="4068000" cy="5683249"/>
          </a:xfrm>
          <a:prstGeom prst="rect">
            <a:avLst/>
          </a:prstGeom>
          <a:solidFill>
            <a:srgbClr val="90909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C47DD9D-65D6-DFDE-5FE7-F52130173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09FEA1-78EF-FB6E-4EC3-F94BAB523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9EF435B-6B40-E44D-CB5A-DE2D2731C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E6CD-7F75-4B67-8B49-ADE715948E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947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Benutzerdefiniertes Layout">
    <p:bg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rgbClr val="909090">
                <a:alpha val="5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C76B03EB-3EA6-94D0-F44E-1BAEF59DCBAB}"/>
              </a:ext>
            </a:extLst>
          </p:cNvPr>
          <p:cNvSpPr/>
          <p:nvPr userDrawn="1"/>
        </p:nvSpPr>
        <p:spPr>
          <a:xfrm>
            <a:off x="6093600" y="1174751"/>
            <a:ext cx="3049200" cy="5683249"/>
          </a:xfrm>
          <a:prstGeom prst="rect">
            <a:avLst/>
          </a:prstGeom>
          <a:solidFill>
            <a:srgbClr val="90909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C47DD9D-65D6-DFDE-5FE7-F52130173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09FEA1-78EF-FB6E-4EC3-F94BAB523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9EF435B-6B40-E44D-CB5A-DE2D2731C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E6CD-7F75-4B67-8B49-ADE715948E4E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192270E-947B-A26A-34F7-22A9D18FECA5}"/>
              </a:ext>
            </a:extLst>
          </p:cNvPr>
          <p:cNvSpPr/>
          <p:nvPr userDrawn="1"/>
        </p:nvSpPr>
        <p:spPr>
          <a:xfrm>
            <a:off x="9142800" y="1174748"/>
            <a:ext cx="3049200" cy="5683249"/>
          </a:xfrm>
          <a:prstGeom prst="rect">
            <a:avLst/>
          </a:prstGeom>
          <a:solidFill>
            <a:srgbClr val="90909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23636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Benutzerdefiniertes Layout">
    <p:bg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rgbClr val="909090">
                <a:alpha val="5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C76B03EB-3EA6-94D0-F44E-1BAEF59DCBAB}"/>
              </a:ext>
            </a:extLst>
          </p:cNvPr>
          <p:cNvSpPr/>
          <p:nvPr userDrawn="1"/>
        </p:nvSpPr>
        <p:spPr>
          <a:xfrm rot="5400000">
            <a:off x="4571400" y="-762600"/>
            <a:ext cx="3049200" cy="12192002"/>
          </a:xfrm>
          <a:prstGeom prst="rect">
            <a:avLst/>
          </a:prstGeom>
          <a:solidFill>
            <a:srgbClr val="90909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C47DD9D-65D6-DFDE-5FE7-F52130173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09FEA1-78EF-FB6E-4EC3-F94BAB523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9EF435B-6B40-E44D-CB5A-DE2D2731C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E6CD-7F75-4B67-8B49-ADE715948E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0068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bg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rgbClr val="909090">
                <a:alpha val="5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C47DD9D-65D6-DFDE-5FE7-F52130173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09FEA1-78EF-FB6E-4EC3-F94BAB523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9EF435B-6B40-E44D-CB5A-DE2D2731C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E6CD-7F75-4B67-8B49-ADE715948E4E}" type="slidenum">
              <a:rPr lang="de-DE" smtClean="0"/>
              <a:t>‹Nr.›</a:t>
            </a:fld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C815F9A-716A-0FC5-D640-D81F4C83B02B}"/>
              </a:ext>
            </a:extLst>
          </p:cNvPr>
          <p:cNvGrpSpPr/>
          <p:nvPr userDrawn="1"/>
        </p:nvGrpSpPr>
        <p:grpSpPr>
          <a:xfrm>
            <a:off x="0" y="2282700"/>
            <a:ext cx="12194400" cy="3600000"/>
            <a:chOff x="0" y="2216372"/>
            <a:chExt cx="12194400" cy="3600000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C76B03EB-3EA6-94D0-F44E-1BAEF59DCBAB}"/>
                </a:ext>
              </a:extLst>
            </p:cNvPr>
            <p:cNvSpPr/>
            <p:nvPr userDrawn="1"/>
          </p:nvSpPr>
          <p:spPr>
            <a:xfrm>
              <a:off x="3046800" y="2216372"/>
              <a:ext cx="3049200" cy="3600000"/>
            </a:xfrm>
            <a:prstGeom prst="rect">
              <a:avLst/>
            </a:prstGeom>
            <a:solidFill>
              <a:srgbClr val="90909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8192270E-947B-A26A-34F7-22A9D18FECA5}"/>
                </a:ext>
              </a:extLst>
            </p:cNvPr>
            <p:cNvSpPr/>
            <p:nvPr userDrawn="1"/>
          </p:nvSpPr>
          <p:spPr>
            <a:xfrm>
              <a:off x="9145200" y="2216372"/>
              <a:ext cx="3049200" cy="3600000"/>
            </a:xfrm>
            <a:prstGeom prst="rect">
              <a:avLst/>
            </a:prstGeom>
            <a:solidFill>
              <a:srgbClr val="90909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985BCD43-B36E-AD85-781A-65BFED0F259A}"/>
                </a:ext>
              </a:extLst>
            </p:cNvPr>
            <p:cNvSpPr/>
            <p:nvPr userDrawn="1"/>
          </p:nvSpPr>
          <p:spPr>
            <a:xfrm>
              <a:off x="6096000" y="2216372"/>
              <a:ext cx="3049200" cy="3600000"/>
            </a:xfrm>
            <a:prstGeom prst="rect">
              <a:avLst/>
            </a:prstGeom>
            <a:solidFill>
              <a:srgbClr val="0B67A5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C3E4E823-B928-0362-7F5F-271B65B4DC5B}"/>
                </a:ext>
              </a:extLst>
            </p:cNvPr>
            <p:cNvSpPr/>
            <p:nvPr userDrawn="1"/>
          </p:nvSpPr>
          <p:spPr>
            <a:xfrm>
              <a:off x="0" y="2216372"/>
              <a:ext cx="3049200" cy="3600000"/>
            </a:xfrm>
            <a:prstGeom prst="rect">
              <a:avLst/>
            </a:prstGeom>
            <a:solidFill>
              <a:srgbClr val="0B67A5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603701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8526C1E-D6D7-168B-BB8B-AE3B1FEDA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931F8D-E0B0-91F9-4FE2-916411BAD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1318B62-D4A0-4F6E-CDC3-CD00FB254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E6CD-7F75-4B67-8B49-ADE715948E4E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7386825-779D-BBFD-2960-5D18F12C7E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69289"/>
            <a:ext cx="12192001" cy="5688711"/>
          </a:xfrm>
          <a:prstGeom prst="rect">
            <a:avLst/>
          </a:prstGeom>
          <a:effectLst>
            <a:softEdge rad="0"/>
          </a:effectLst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E50162BD-0291-7FAA-A825-C21B564EF0A2}"/>
              </a:ext>
            </a:extLst>
          </p:cNvPr>
          <p:cNvSpPr/>
          <p:nvPr userDrawn="1"/>
        </p:nvSpPr>
        <p:spPr>
          <a:xfrm>
            <a:off x="0" y="1169287"/>
            <a:ext cx="12192000" cy="5688712"/>
          </a:xfrm>
          <a:prstGeom prst="rect">
            <a:avLst/>
          </a:prstGeom>
          <a:solidFill>
            <a:srgbClr val="90909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26AA8361-22F9-0B01-C3BC-6F8E93C53708}"/>
              </a:ext>
            </a:extLst>
          </p:cNvPr>
          <p:cNvGrpSpPr/>
          <p:nvPr userDrawn="1"/>
        </p:nvGrpSpPr>
        <p:grpSpPr>
          <a:xfrm>
            <a:off x="716619" y="1169286"/>
            <a:ext cx="9093480" cy="1614745"/>
            <a:chOff x="502162" y="1268478"/>
            <a:chExt cx="9093480" cy="1614745"/>
          </a:xfrm>
        </p:grpSpPr>
        <p:grpSp>
          <p:nvGrpSpPr>
            <p:cNvPr id="47" name="Gruppieren 46">
              <a:extLst>
                <a:ext uri="{FF2B5EF4-FFF2-40B4-BE49-F238E27FC236}">
                  <a16:creationId xmlns:a16="http://schemas.microsoft.com/office/drawing/2014/main" id="{049E2004-13E6-3291-3503-810FD3AF2CD1}"/>
                </a:ext>
              </a:extLst>
            </p:cNvPr>
            <p:cNvGrpSpPr/>
            <p:nvPr userDrawn="1"/>
          </p:nvGrpSpPr>
          <p:grpSpPr>
            <a:xfrm>
              <a:off x="502162" y="1313563"/>
              <a:ext cx="2020978" cy="1569660"/>
              <a:chOff x="572008" y="1289858"/>
              <a:chExt cx="2020978" cy="1569660"/>
            </a:xfrm>
          </p:grpSpPr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0C98B6EC-1169-D4A4-BA79-A1D4854E3134}"/>
                  </a:ext>
                </a:extLst>
              </p:cNvPr>
              <p:cNvSpPr txBox="1"/>
              <p:nvPr userDrawn="1"/>
            </p:nvSpPr>
            <p:spPr>
              <a:xfrm>
                <a:off x="572008" y="1289858"/>
                <a:ext cx="202097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de-DE" sz="9600">
                    <a:latin typeface="Calibri" panose="020F0502020204030204" pitchFamily="34" charset="0"/>
                    <a:cs typeface="Calibri" panose="020F0502020204030204" pitchFamily="34" charset="0"/>
                  </a:rPr>
                  <a:t>01</a:t>
                </a:r>
              </a:p>
            </p:txBody>
          </p:sp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ACF14811-90E8-8665-D162-BB91D19CEDAF}"/>
                  </a:ext>
                </a:extLst>
              </p:cNvPr>
              <p:cNvSpPr/>
              <p:nvPr userDrawn="1"/>
            </p:nvSpPr>
            <p:spPr>
              <a:xfrm>
                <a:off x="1998499" y="1702393"/>
                <a:ext cx="54000" cy="792000"/>
              </a:xfrm>
              <a:prstGeom prst="rect">
                <a:avLst/>
              </a:prstGeom>
              <a:solidFill>
                <a:srgbClr val="0B67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8" name="Gruppieren 47">
              <a:extLst>
                <a:ext uri="{FF2B5EF4-FFF2-40B4-BE49-F238E27FC236}">
                  <a16:creationId xmlns:a16="http://schemas.microsoft.com/office/drawing/2014/main" id="{0F58C442-2504-D74B-37E3-7F26FAC3227C}"/>
                </a:ext>
              </a:extLst>
            </p:cNvPr>
            <p:cNvGrpSpPr/>
            <p:nvPr userDrawn="1"/>
          </p:nvGrpSpPr>
          <p:grpSpPr>
            <a:xfrm>
              <a:off x="4038413" y="1289858"/>
              <a:ext cx="2020978" cy="1569660"/>
              <a:chOff x="572008" y="1289858"/>
              <a:chExt cx="2020978" cy="1569660"/>
            </a:xfrm>
          </p:grpSpPr>
          <p:sp>
            <p:nvSpPr>
              <p:cNvPr id="49" name="Textfeld 48">
                <a:extLst>
                  <a:ext uri="{FF2B5EF4-FFF2-40B4-BE49-F238E27FC236}">
                    <a16:creationId xmlns:a16="http://schemas.microsoft.com/office/drawing/2014/main" id="{8275DB8F-00E6-D3D9-D9F6-8485596B8467}"/>
                  </a:ext>
                </a:extLst>
              </p:cNvPr>
              <p:cNvSpPr txBox="1"/>
              <p:nvPr userDrawn="1"/>
            </p:nvSpPr>
            <p:spPr>
              <a:xfrm>
                <a:off x="572008" y="1289858"/>
                <a:ext cx="202097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de-DE" sz="9600">
                    <a:latin typeface="Calibri" panose="020F0502020204030204" pitchFamily="34" charset="0"/>
                    <a:cs typeface="Calibri" panose="020F0502020204030204" pitchFamily="34" charset="0"/>
                  </a:rPr>
                  <a:t>02</a:t>
                </a:r>
              </a:p>
            </p:txBody>
          </p:sp>
          <p:sp>
            <p:nvSpPr>
              <p:cNvPr id="50" name="Rechteck 49">
                <a:extLst>
                  <a:ext uri="{FF2B5EF4-FFF2-40B4-BE49-F238E27FC236}">
                    <a16:creationId xmlns:a16="http://schemas.microsoft.com/office/drawing/2014/main" id="{EFC28BEA-2439-6927-F747-8F5D6C628910}"/>
                  </a:ext>
                </a:extLst>
              </p:cNvPr>
              <p:cNvSpPr/>
              <p:nvPr userDrawn="1"/>
            </p:nvSpPr>
            <p:spPr>
              <a:xfrm>
                <a:off x="1998499" y="1702393"/>
                <a:ext cx="54000" cy="792000"/>
              </a:xfrm>
              <a:prstGeom prst="rect">
                <a:avLst/>
              </a:prstGeom>
              <a:solidFill>
                <a:srgbClr val="0B67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E2C1DBF9-18A6-0EE9-4FA7-B308ACD7B44D}"/>
                </a:ext>
              </a:extLst>
            </p:cNvPr>
            <p:cNvGrpSpPr/>
            <p:nvPr userDrawn="1"/>
          </p:nvGrpSpPr>
          <p:grpSpPr>
            <a:xfrm>
              <a:off x="7574664" y="1268478"/>
              <a:ext cx="2020978" cy="1569660"/>
              <a:chOff x="572008" y="1289858"/>
              <a:chExt cx="2020978" cy="1569660"/>
            </a:xfrm>
          </p:grpSpPr>
          <p:sp>
            <p:nvSpPr>
              <p:cNvPr id="54" name="Textfeld 53">
                <a:extLst>
                  <a:ext uri="{FF2B5EF4-FFF2-40B4-BE49-F238E27FC236}">
                    <a16:creationId xmlns:a16="http://schemas.microsoft.com/office/drawing/2014/main" id="{D3E64878-87FE-E3E8-A716-8278E4D5C07F}"/>
                  </a:ext>
                </a:extLst>
              </p:cNvPr>
              <p:cNvSpPr txBox="1"/>
              <p:nvPr userDrawn="1"/>
            </p:nvSpPr>
            <p:spPr>
              <a:xfrm>
                <a:off x="572008" y="1289858"/>
                <a:ext cx="202097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de-DE" sz="9600">
                    <a:latin typeface="Calibri" panose="020F0502020204030204" pitchFamily="34" charset="0"/>
                    <a:cs typeface="Calibri" panose="020F0502020204030204" pitchFamily="34" charset="0"/>
                  </a:rPr>
                  <a:t>03</a:t>
                </a:r>
              </a:p>
            </p:txBody>
          </p:sp>
          <p:sp>
            <p:nvSpPr>
              <p:cNvPr id="55" name="Rechteck 54">
                <a:extLst>
                  <a:ext uri="{FF2B5EF4-FFF2-40B4-BE49-F238E27FC236}">
                    <a16:creationId xmlns:a16="http://schemas.microsoft.com/office/drawing/2014/main" id="{11F4E6EE-87E5-1F42-B572-978CFE294852}"/>
                  </a:ext>
                </a:extLst>
              </p:cNvPr>
              <p:cNvSpPr/>
              <p:nvPr userDrawn="1"/>
            </p:nvSpPr>
            <p:spPr>
              <a:xfrm>
                <a:off x="1998499" y="1702393"/>
                <a:ext cx="54000" cy="792000"/>
              </a:xfrm>
              <a:prstGeom prst="rect">
                <a:avLst/>
              </a:prstGeom>
              <a:solidFill>
                <a:srgbClr val="0B67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1EEDD9BF-8B22-3730-6ED9-1972EB3DF5DC}"/>
              </a:ext>
            </a:extLst>
          </p:cNvPr>
          <p:cNvGrpSpPr/>
          <p:nvPr userDrawn="1"/>
        </p:nvGrpSpPr>
        <p:grpSpPr>
          <a:xfrm>
            <a:off x="716619" y="5149044"/>
            <a:ext cx="9093480" cy="1614745"/>
            <a:chOff x="502162" y="1268478"/>
            <a:chExt cx="9093480" cy="1614745"/>
          </a:xfrm>
        </p:grpSpPr>
        <p:grpSp>
          <p:nvGrpSpPr>
            <p:cNvPr id="76" name="Gruppieren 75">
              <a:extLst>
                <a:ext uri="{FF2B5EF4-FFF2-40B4-BE49-F238E27FC236}">
                  <a16:creationId xmlns:a16="http://schemas.microsoft.com/office/drawing/2014/main" id="{EA4B0838-2FEE-B04E-BE79-F17131676104}"/>
                </a:ext>
              </a:extLst>
            </p:cNvPr>
            <p:cNvGrpSpPr/>
            <p:nvPr userDrawn="1"/>
          </p:nvGrpSpPr>
          <p:grpSpPr>
            <a:xfrm>
              <a:off x="502162" y="1313563"/>
              <a:ext cx="2020978" cy="1569660"/>
              <a:chOff x="572008" y="1289858"/>
              <a:chExt cx="2020978" cy="1569660"/>
            </a:xfrm>
          </p:grpSpPr>
          <p:sp>
            <p:nvSpPr>
              <p:cNvPr id="87" name="Textfeld 86">
                <a:extLst>
                  <a:ext uri="{FF2B5EF4-FFF2-40B4-BE49-F238E27FC236}">
                    <a16:creationId xmlns:a16="http://schemas.microsoft.com/office/drawing/2014/main" id="{544BD27B-2A7F-DE70-7221-C5CEEDF01C68}"/>
                  </a:ext>
                </a:extLst>
              </p:cNvPr>
              <p:cNvSpPr txBox="1"/>
              <p:nvPr userDrawn="1"/>
            </p:nvSpPr>
            <p:spPr>
              <a:xfrm>
                <a:off x="572008" y="1289858"/>
                <a:ext cx="202097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de-DE" sz="9600">
                    <a:latin typeface="Calibri" panose="020F0502020204030204" pitchFamily="34" charset="0"/>
                    <a:cs typeface="Calibri" panose="020F0502020204030204" pitchFamily="34" charset="0"/>
                  </a:rPr>
                  <a:t>07</a:t>
                </a:r>
              </a:p>
            </p:txBody>
          </p:sp>
          <p:sp>
            <p:nvSpPr>
              <p:cNvPr id="88" name="Rechteck 87">
                <a:extLst>
                  <a:ext uri="{FF2B5EF4-FFF2-40B4-BE49-F238E27FC236}">
                    <a16:creationId xmlns:a16="http://schemas.microsoft.com/office/drawing/2014/main" id="{188FC4E3-0812-4721-05A9-8EAD0DA2987D}"/>
                  </a:ext>
                </a:extLst>
              </p:cNvPr>
              <p:cNvSpPr/>
              <p:nvPr userDrawn="1"/>
            </p:nvSpPr>
            <p:spPr>
              <a:xfrm>
                <a:off x="1998499" y="1702393"/>
                <a:ext cx="54000" cy="792000"/>
              </a:xfrm>
              <a:prstGeom prst="rect">
                <a:avLst/>
              </a:prstGeom>
              <a:solidFill>
                <a:srgbClr val="0B67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77" name="Gruppieren 76">
              <a:extLst>
                <a:ext uri="{FF2B5EF4-FFF2-40B4-BE49-F238E27FC236}">
                  <a16:creationId xmlns:a16="http://schemas.microsoft.com/office/drawing/2014/main" id="{912E7F60-E7F2-DFF3-79A3-80BA21458CB0}"/>
                </a:ext>
              </a:extLst>
            </p:cNvPr>
            <p:cNvGrpSpPr/>
            <p:nvPr userDrawn="1"/>
          </p:nvGrpSpPr>
          <p:grpSpPr>
            <a:xfrm>
              <a:off x="4038413" y="1289858"/>
              <a:ext cx="2020978" cy="1569660"/>
              <a:chOff x="572008" y="1289858"/>
              <a:chExt cx="2020978" cy="1569660"/>
            </a:xfrm>
          </p:grpSpPr>
          <p:sp>
            <p:nvSpPr>
              <p:cNvPr id="83" name="Textfeld 82">
                <a:extLst>
                  <a:ext uri="{FF2B5EF4-FFF2-40B4-BE49-F238E27FC236}">
                    <a16:creationId xmlns:a16="http://schemas.microsoft.com/office/drawing/2014/main" id="{624BA289-783B-611F-0F53-EA4A4007C9DD}"/>
                  </a:ext>
                </a:extLst>
              </p:cNvPr>
              <p:cNvSpPr txBox="1"/>
              <p:nvPr userDrawn="1"/>
            </p:nvSpPr>
            <p:spPr>
              <a:xfrm>
                <a:off x="572008" y="1289858"/>
                <a:ext cx="202097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de-DE" sz="9600">
                    <a:latin typeface="Calibri" panose="020F0502020204030204" pitchFamily="34" charset="0"/>
                    <a:cs typeface="Calibri" panose="020F0502020204030204" pitchFamily="34" charset="0"/>
                  </a:rPr>
                  <a:t>08</a:t>
                </a:r>
              </a:p>
            </p:txBody>
          </p:sp>
          <p:sp>
            <p:nvSpPr>
              <p:cNvPr id="84" name="Rechteck 83">
                <a:extLst>
                  <a:ext uri="{FF2B5EF4-FFF2-40B4-BE49-F238E27FC236}">
                    <a16:creationId xmlns:a16="http://schemas.microsoft.com/office/drawing/2014/main" id="{242AD3A8-B0E9-B42F-32D7-B9522C27078B}"/>
                  </a:ext>
                </a:extLst>
              </p:cNvPr>
              <p:cNvSpPr/>
              <p:nvPr userDrawn="1"/>
            </p:nvSpPr>
            <p:spPr>
              <a:xfrm>
                <a:off x="1998499" y="1702393"/>
                <a:ext cx="54000" cy="792000"/>
              </a:xfrm>
              <a:prstGeom prst="rect">
                <a:avLst/>
              </a:prstGeom>
              <a:solidFill>
                <a:srgbClr val="0B67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78" name="Gruppieren 77">
              <a:extLst>
                <a:ext uri="{FF2B5EF4-FFF2-40B4-BE49-F238E27FC236}">
                  <a16:creationId xmlns:a16="http://schemas.microsoft.com/office/drawing/2014/main" id="{31BC432C-E961-7D91-B129-1D0D07FCEFFD}"/>
                </a:ext>
              </a:extLst>
            </p:cNvPr>
            <p:cNvGrpSpPr/>
            <p:nvPr userDrawn="1"/>
          </p:nvGrpSpPr>
          <p:grpSpPr>
            <a:xfrm>
              <a:off x="7574664" y="1268478"/>
              <a:ext cx="2020978" cy="1569660"/>
              <a:chOff x="572008" y="1289858"/>
              <a:chExt cx="2020978" cy="1569660"/>
            </a:xfrm>
          </p:grpSpPr>
          <p:sp>
            <p:nvSpPr>
              <p:cNvPr id="79" name="Textfeld 78">
                <a:extLst>
                  <a:ext uri="{FF2B5EF4-FFF2-40B4-BE49-F238E27FC236}">
                    <a16:creationId xmlns:a16="http://schemas.microsoft.com/office/drawing/2014/main" id="{91C52A5F-7E7A-74BC-C038-DE68C431C2BA}"/>
                  </a:ext>
                </a:extLst>
              </p:cNvPr>
              <p:cNvSpPr txBox="1"/>
              <p:nvPr userDrawn="1"/>
            </p:nvSpPr>
            <p:spPr>
              <a:xfrm>
                <a:off x="572008" y="1289858"/>
                <a:ext cx="202097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de-DE" sz="9600">
                    <a:latin typeface="Calibri" panose="020F0502020204030204" pitchFamily="34" charset="0"/>
                    <a:cs typeface="Calibri" panose="020F0502020204030204" pitchFamily="34" charset="0"/>
                  </a:rPr>
                  <a:t>09</a:t>
                </a:r>
              </a:p>
            </p:txBody>
          </p:sp>
          <p:sp>
            <p:nvSpPr>
              <p:cNvPr id="80" name="Rechteck 79">
                <a:extLst>
                  <a:ext uri="{FF2B5EF4-FFF2-40B4-BE49-F238E27FC236}">
                    <a16:creationId xmlns:a16="http://schemas.microsoft.com/office/drawing/2014/main" id="{A59E9FF9-2C24-F428-A07E-C5C4DE69552F}"/>
                  </a:ext>
                </a:extLst>
              </p:cNvPr>
              <p:cNvSpPr/>
              <p:nvPr userDrawn="1"/>
            </p:nvSpPr>
            <p:spPr>
              <a:xfrm>
                <a:off x="1998499" y="1702393"/>
                <a:ext cx="54000" cy="792000"/>
              </a:xfrm>
              <a:prstGeom prst="rect">
                <a:avLst/>
              </a:prstGeom>
              <a:solidFill>
                <a:srgbClr val="0B67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E0A03F4D-6590-4FF4-C8CC-4C2959046512}"/>
              </a:ext>
            </a:extLst>
          </p:cNvPr>
          <p:cNvGrpSpPr/>
          <p:nvPr userDrawn="1"/>
        </p:nvGrpSpPr>
        <p:grpSpPr>
          <a:xfrm>
            <a:off x="716619" y="3100199"/>
            <a:ext cx="9093480" cy="1614745"/>
            <a:chOff x="502162" y="1268478"/>
            <a:chExt cx="9093480" cy="1614745"/>
          </a:xfrm>
        </p:grpSpPr>
        <p:grpSp>
          <p:nvGrpSpPr>
            <p:cNvPr id="92" name="Gruppieren 91">
              <a:extLst>
                <a:ext uri="{FF2B5EF4-FFF2-40B4-BE49-F238E27FC236}">
                  <a16:creationId xmlns:a16="http://schemas.microsoft.com/office/drawing/2014/main" id="{5F3B16F3-A256-CADC-D856-AAB1F859FD3F}"/>
                </a:ext>
              </a:extLst>
            </p:cNvPr>
            <p:cNvGrpSpPr/>
            <p:nvPr userDrawn="1"/>
          </p:nvGrpSpPr>
          <p:grpSpPr>
            <a:xfrm>
              <a:off x="502162" y="1313563"/>
              <a:ext cx="2020978" cy="1569660"/>
              <a:chOff x="572008" y="1289858"/>
              <a:chExt cx="2020978" cy="1569660"/>
            </a:xfrm>
          </p:grpSpPr>
          <p:sp>
            <p:nvSpPr>
              <p:cNvPr id="103" name="Textfeld 102">
                <a:extLst>
                  <a:ext uri="{FF2B5EF4-FFF2-40B4-BE49-F238E27FC236}">
                    <a16:creationId xmlns:a16="http://schemas.microsoft.com/office/drawing/2014/main" id="{F4D36648-4C90-3041-9D3A-57044625E6D8}"/>
                  </a:ext>
                </a:extLst>
              </p:cNvPr>
              <p:cNvSpPr txBox="1"/>
              <p:nvPr userDrawn="1"/>
            </p:nvSpPr>
            <p:spPr>
              <a:xfrm>
                <a:off x="572008" y="1289858"/>
                <a:ext cx="202097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de-DE" sz="9600">
                    <a:latin typeface="Calibri" panose="020F0502020204030204" pitchFamily="34" charset="0"/>
                    <a:cs typeface="Calibri" panose="020F0502020204030204" pitchFamily="34" charset="0"/>
                  </a:rPr>
                  <a:t>04</a:t>
                </a:r>
              </a:p>
            </p:txBody>
          </p:sp>
          <p:sp>
            <p:nvSpPr>
              <p:cNvPr id="104" name="Rechteck 103">
                <a:extLst>
                  <a:ext uri="{FF2B5EF4-FFF2-40B4-BE49-F238E27FC236}">
                    <a16:creationId xmlns:a16="http://schemas.microsoft.com/office/drawing/2014/main" id="{97396174-B120-54D0-85C1-43B6C1536984}"/>
                  </a:ext>
                </a:extLst>
              </p:cNvPr>
              <p:cNvSpPr/>
              <p:nvPr userDrawn="1"/>
            </p:nvSpPr>
            <p:spPr>
              <a:xfrm>
                <a:off x="1998499" y="1702393"/>
                <a:ext cx="54000" cy="792000"/>
              </a:xfrm>
              <a:prstGeom prst="rect">
                <a:avLst/>
              </a:prstGeom>
              <a:solidFill>
                <a:srgbClr val="0B67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93" name="Gruppieren 92">
              <a:extLst>
                <a:ext uri="{FF2B5EF4-FFF2-40B4-BE49-F238E27FC236}">
                  <a16:creationId xmlns:a16="http://schemas.microsoft.com/office/drawing/2014/main" id="{A5D998FE-5E7D-B958-6178-7D0DA6656470}"/>
                </a:ext>
              </a:extLst>
            </p:cNvPr>
            <p:cNvGrpSpPr/>
            <p:nvPr userDrawn="1"/>
          </p:nvGrpSpPr>
          <p:grpSpPr>
            <a:xfrm>
              <a:off x="4038413" y="1289858"/>
              <a:ext cx="2020978" cy="1569660"/>
              <a:chOff x="572008" y="1289858"/>
              <a:chExt cx="2020978" cy="1569660"/>
            </a:xfrm>
          </p:grpSpPr>
          <p:sp>
            <p:nvSpPr>
              <p:cNvPr id="99" name="Textfeld 98">
                <a:extLst>
                  <a:ext uri="{FF2B5EF4-FFF2-40B4-BE49-F238E27FC236}">
                    <a16:creationId xmlns:a16="http://schemas.microsoft.com/office/drawing/2014/main" id="{EA62C352-F863-6C01-3F35-C6438AA8FC31}"/>
                  </a:ext>
                </a:extLst>
              </p:cNvPr>
              <p:cNvSpPr txBox="1"/>
              <p:nvPr userDrawn="1"/>
            </p:nvSpPr>
            <p:spPr>
              <a:xfrm>
                <a:off x="572008" y="1289858"/>
                <a:ext cx="202097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de-DE" sz="9600">
                    <a:latin typeface="Calibri" panose="020F0502020204030204" pitchFamily="34" charset="0"/>
                    <a:cs typeface="Calibri" panose="020F0502020204030204" pitchFamily="34" charset="0"/>
                  </a:rPr>
                  <a:t>05</a:t>
                </a:r>
              </a:p>
            </p:txBody>
          </p:sp>
          <p:sp>
            <p:nvSpPr>
              <p:cNvPr id="100" name="Rechteck 99">
                <a:extLst>
                  <a:ext uri="{FF2B5EF4-FFF2-40B4-BE49-F238E27FC236}">
                    <a16:creationId xmlns:a16="http://schemas.microsoft.com/office/drawing/2014/main" id="{E895288E-E8BA-AB64-58FE-7C1F73523A94}"/>
                  </a:ext>
                </a:extLst>
              </p:cNvPr>
              <p:cNvSpPr/>
              <p:nvPr userDrawn="1"/>
            </p:nvSpPr>
            <p:spPr>
              <a:xfrm>
                <a:off x="1998499" y="1702393"/>
                <a:ext cx="54000" cy="792000"/>
              </a:xfrm>
              <a:prstGeom prst="rect">
                <a:avLst/>
              </a:prstGeom>
              <a:solidFill>
                <a:srgbClr val="0B67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94" name="Gruppieren 93">
              <a:extLst>
                <a:ext uri="{FF2B5EF4-FFF2-40B4-BE49-F238E27FC236}">
                  <a16:creationId xmlns:a16="http://schemas.microsoft.com/office/drawing/2014/main" id="{57CC6C7C-78F3-F2D6-EFA8-DC7EA73D2360}"/>
                </a:ext>
              </a:extLst>
            </p:cNvPr>
            <p:cNvGrpSpPr/>
            <p:nvPr userDrawn="1"/>
          </p:nvGrpSpPr>
          <p:grpSpPr>
            <a:xfrm>
              <a:off x="7574664" y="1268478"/>
              <a:ext cx="2020978" cy="1569660"/>
              <a:chOff x="572008" y="1289858"/>
              <a:chExt cx="2020978" cy="1569660"/>
            </a:xfrm>
          </p:grpSpPr>
          <p:sp>
            <p:nvSpPr>
              <p:cNvPr id="95" name="Textfeld 94">
                <a:extLst>
                  <a:ext uri="{FF2B5EF4-FFF2-40B4-BE49-F238E27FC236}">
                    <a16:creationId xmlns:a16="http://schemas.microsoft.com/office/drawing/2014/main" id="{D13B1CAD-C3B5-0CB5-E1A9-972EDA3E64D8}"/>
                  </a:ext>
                </a:extLst>
              </p:cNvPr>
              <p:cNvSpPr txBox="1"/>
              <p:nvPr userDrawn="1"/>
            </p:nvSpPr>
            <p:spPr>
              <a:xfrm>
                <a:off x="572008" y="1289858"/>
                <a:ext cx="202097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de-DE" sz="9600">
                    <a:latin typeface="Calibri" panose="020F0502020204030204" pitchFamily="34" charset="0"/>
                    <a:cs typeface="Calibri" panose="020F0502020204030204" pitchFamily="34" charset="0"/>
                  </a:rPr>
                  <a:t>06</a:t>
                </a:r>
              </a:p>
            </p:txBody>
          </p:sp>
          <p:sp>
            <p:nvSpPr>
              <p:cNvPr id="96" name="Rechteck 95">
                <a:extLst>
                  <a:ext uri="{FF2B5EF4-FFF2-40B4-BE49-F238E27FC236}">
                    <a16:creationId xmlns:a16="http://schemas.microsoft.com/office/drawing/2014/main" id="{9DE940AE-3359-3205-D995-47E20AE4C44E}"/>
                  </a:ext>
                </a:extLst>
              </p:cNvPr>
              <p:cNvSpPr/>
              <p:nvPr userDrawn="1"/>
            </p:nvSpPr>
            <p:spPr>
              <a:xfrm>
                <a:off x="1998499" y="1702393"/>
                <a:ext cx="54000" cy="792000"/>
              </a:xfrm>
              <a:prstGeom prst="rect">
                <a:avLst/>
              </a:prstGeom>
              <a:solidFill>
                <a:srgbClr val="0B67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6712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bg>
      <p:bgPr>
        <a:gradFill>
          <a:gsLst>
            <a:gs pos="100000">
              <a:schemeClr val="bg1">
                <a:tint val="90000"/>
                <a:lumMod val="110000"/>
              </a:schemeClr>
            </a:gs>
            <a:gs pos="0">
              <a:srgbClr val="909090">
                <a:alpha val="50000"/>
              </a:srgbClr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BE38A838-4F47-7970-078D-92566F7BF470}"/>
              </a:ext>
            </a:extLst>
          </p:cNvPr>
          <p:cNvSpPr/>
          <p:nvPr userDrawn="1"/>
        </p:nvSpPr>
        <p:spPr>
          <a:xfrm rot="7007291">
            <a:off x="3622425" y="2292090"/>
            <a:ext cx="18000" cy="3060000"/>
          </a:xfrm>
          <a:prstGeom prst="rect">
            <a:avLst/>
          </a:pr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55E1D518-1CBC-76CB-0964-2059A0FA0481}"/>
              </a:ext>
            </a:extLst>
          </p:cNvPr>
          <p:cNvSpPr/>
          <p:nvPr userDrawn="1"/>
        </p:nvSpPr>
        <p:spPr>
          <a:xfrm>
            <a:off x="3613426" y="2219550"/>
            <a:ext cx="18000" cy="3600000"/>
          </a:xfrm>
          <a:prstGeom prst="rect">
            <a:avLst/>
          </a:prstGeom>
          <a:solidFill>
            <a:srgbClr val="C2C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9A202658-3E14-9F30-ABB7-44EBF990C8A5}"/>
              </a:ext>
            </a:extLst>
          </p:cNvPr>
          <p:cNvSpPr/>
          <p:nvPr userDrawn="1"/>
        </p:nvSpPr>
        <p:spPr>
          <a:xfrm rot="3861604">
            <a:off x="3735923" y="2218776"/>
            <a:ext cx="18000" cy="3060000"/>
          </a:xfrm>
          <a:prstGeom prst="rect">
            <a:avLst/>
          </a:pr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3A2C07-ECA3-C6D4-12A0-0CA5EF37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8D7E7F-0AA0-322A-E884-836B19565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3DB41F4-D726-015B-5437-B71185E88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E6CD-7F75-4B67-8B49-ADE715948E4E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6E4F877-ABAC-2E73-5D3C-423FC6AB8E27}"/>
              </a:ext>
            </a:extLst>
          </p:cNvPr>
          <p:cNvSpPr/>
          <p:nvPr userDrawn="1"/>
        </p:nvSpPr>
        <p:spPr>
          <a:xfrm>
            <a:off x="8029575" y="1181100"/>
            <a:ext cx="4162425" cy="5676900"/>
          </a:xfrm>
          <a:prstGeom prst="rect">
            <a:avLst/>
          </a:prstGeom>
          <a:solidFill>
            <a:srgbClr val="909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lussdiagramm: Verbinder 6">
            <a:extLst>
              <a:ext uri="{FF2B5EF4-FFF2-40B4-BE49-F238E27FC236}">
                <a16:creationId xmlns:a16="http://schemas.microsoft.com/office/drawing/2014/main" id="{E1D0984F-1760-E1D7-89C4-51AAD7A1A4BA}"/>
              </a:ext>
            </a:extLst>
          </p:cNvPr>
          <p:cNvSpPr/>
          <p:nvPr userDrawn="1"/>
        </p:nvSpPr>
        <p:spPr>
          <a:xfrm>
            <a:off x="3082426" y="3255693"/>
            <a:ext cx="1080000" cy="1080000"/>
          </a:xfrm>
          <a:prstGeom prst="flowChartConnector">
            <a:avLst/>
          </a:prstGeom>
          <a:solidFill>
            <a:srgbClr val="0B6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lussdiagramm: Verbinder 7">
            <a:extLst>
              <a:ext uri="{FF2B5EF4-FFF2-40B4-BE49-F238E27FC236}">
                <a16:creationId xmlns:a16="http://schemas.microsoft.com/office/drawing/2014/main" id="{EB06E864-0654-CF5C-F7B9-4F3C9FBEBF49}"/>
              </a:ext>
            </a:extLst>
          </p:cNvPr>
          <p:cNvSpPr/>
          <p:nvPr userDrawn="1"/>
        </p:nvSpPr>
        <p:spPr>
          <a:xfrm>
            <a:off x="3082426" y="4969530"/>
            <a:ext cx="1080000" cy="1080000"/>
          </a:xfrm>
          <a:prstGeom prst="flowChartConnector">
            <a:avLst/>
          </a:prstGeom>
          <a:solidFill>
            <a:srgbClr val="0B6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lussdiagramm: Verbinder 8">
            <a:extLst>
              <a:ext uri="{FF2B5EF4-FFF2-40B4-BE49-F238E27FC236}">
                <a16:creationId xmlns:a16="http://schemas.microsoft.com/office/drawing/2014/main" id="{9640F4AF-BF4F-D2D6-811E-CCD91B8E5BAA}"/>
              </a:ext>
            </a:extLst>
          </p:cNvPr>
          <p:cNvSpPr/>
          <p:nvPr userDrawn="1"/>
        </p:nvSpPr>
        <p:spPr>
          <a:xfrm>
            <a:off x="3082426" y="1577860"/>
            <a:ext cx="1080000" cy="1080000"/>
          </a:xfrm>
          <a:prstGeom prst="flowChartConnector">
            <a:avLst/>
          </a:prstGeom>
          <a:solidFill>
            <a:srgbClr val="0B6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985E55F5-21EA-3464-0240-64BA177EDB01}"/>
              </a:ext>
            </a:extLst>
          </p:cNvPr>
          <p:cNvGrpSpPr/>
          <p:nvPr userDrawn="1"/>
        </p:nvGrpSpPr>
        <p:grpSpPr>
          <a:xfrm>
            <a:off x="1330999" y="2422537"/>
            <a:ext cx="4579333" cy="2746312"/>
            <a:chOff x="1330999" y="2422537"/>
            <a:chExt cx="4579333" cy="2746312"/>
          </a:xfrm>
          <a:solidFill>
            <a:srgbClr val="909090">
              <a:alpha val="50000"/>
            </a:srgbClr>
          </a:solidFill>
        </p:grpSpPr>
        <p:grpSp>
          <p:nvGrpSpPr>
            <p:cNvPr id="60" name="Gruppieren 59">
              <a:extLst>
                <a:ext uri="{FF2B5EF4-FFF2-40B4-BE49-F238E27FC236}">
                  <a16:creationId xmlns:a16="http://schemas.microsoft.com/office/drawing/2014/main" id="{7C5022E7-8D5C-A102-0078-2F72A0F47696}"/>
                </a:ext>
              </a:extLst>
            </p:cNvPr>
            <p:cNvGrpSpPr/>
            <p:nvPr userDrawn="1"/>
          </p:nvGrpSpPr>
          <p:grpSpPr>
            <a:xfrm>
              <a:off x="4830332" y="2422537"/>
              <a:ext cx="1080000" cy="2746312"/>
              <a:chOff x="3082426" y="2466994"/>
              <a:chExt cx="1080000" cy="2746312"/>
            </a:xfrm>
            <a:grpFill/>
          </p:grpSpPr>
          <p:sp>
            <p:nvSpPr>
              <p:cNvPr id="10" name="Flussdiagramm: Verbinder 9">
                <a:extLst>
                  <a:ext uri="{FF2B5EF4-FFF2-40B4-BE49-F238E27FC236}">
                    <a16:creationId xmlns:a16="http://schemas.microsoft.com/office/drawing/2014/main" id="{658B0840-EE9D-D797-74F0-98AA919E766C}"/>
                  </a:ext>
                </a:extLst>
              </p:cNvPr>
              <p:cNvSpPr/>
              <p:nvPr userDrawn="1"/>
            </p:nvSpPr>
            <p:spPr>
              <a:xfrm>
                <a:off x="3082426" y="4133306"/>
                <a:ext cx="1080000" cy="1080000"/>
              </a:xfrm>
              <a:prstGeom prst="flowChartConnector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rgbClr val="909090"/>
                  </a:solidFill>
                </a:endParaRPr>
              </a:p>
            </p:txBody>
          </p:sp>
          <p:sp>
            <p:nvSpPr>
              <p:cNvPr id="12" name="Flussdiagramm: Verbinder 11">
                <a:extLst>
                  <a:ext uri="{FF2B5EF4-FFF2-40B4-BE49-F238E27FC236}">
                    <a16:creationId xmlns:a16="http://schemas.microsoft.com/office/drawing/2014/main" id="{D09AD297-163D-822C-668B-4B3F6D373115}"/>
                  </a:ext>
                </a:extLst>
              </p:cNvPr>
              <p:cNvSpPr/>
              <p:nvPr userDrawn="1"/>
            </p:nvSpPr>
            <p:spPr>
              <a:xfrm>
                <a:off x="3082426" y="2466994"/>
                <a:ext cx="1080000" cy="1080000"/>
              </a:xfrm>
              <a:prstGeom prst="flowChartConnector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07CB8BC6-09AA-4447-AA5B-B6BA05A4A0EF}"/>
                </a:ext>
              </a:extLst>
            </p:cNvPr>
            <p:cNvGrpSpPr/>
            <p:nvPr userDrawn="1"/>
          </p:nvGrpSpPr>
          <p:grpSpPr>
            <a:xfrm>
              <a:off x="1330999" y="2422537"/>
              <a:ext cx="1080000" cy="2746312"/>
              <a:chOff x="3082426" y="2466994"/>
              <a:chExt cx="1080000" cy="2746312"/>
            </a:xfrm>
            <a:grpFill/>
          </p:grpSpPr>
          <p:sp>
            <p:nvSpPr>
              <p:cNvPr id="63" name="Flussdiagramm: Verbinder 62">
                <a:extLst>
                  <a:ext uri="{FF2B5EF4-FFF2-40B4-BE49-F238E27FC236}">
                    <a16:creationId xmlns:a16="http://schemas.microsoft.com/office/drawing/2014/main" id="{FB121AD4-4439-D924-4E95-169FD2993223}"/>
                  </a:ext>
                </a:extLst>
              </p:cNvPr>
              <p:cNvSpPr/>
              <p:nvPr userDrawn="1"/>
            </p:nvSpPr>
            <p:spPr>
              <a:xfrm>
                <a:off x="3082426" y="4133306"/>
                <a:ext cx="1080000" cy="1080000"/>
              </a:xfrm>
              <a:prstGeom prst="flowChartConnector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" name="Flussdiagramm: Verbinder 63">
                <a:extLst>
                  <a:ext uri="{FF2B5EF4-FFF2-40B4-BE49-F238E27FC236}">
                    <a16:creationId xmlns:a16="http://schemas.microsoft.com/office/drawing/2014/main" id="{A373ACA4-0A6F-4A04-1D6D-02A5E00F051B}"/>
                  </a:ext>
                </a:extLst>
              </p:cNvPr>
              <p:cNvSpPr/>
              <p:nvPr userDrawn="1"/>
            </p:nvSpPr>
            <p:spPr>
              <a:xfrm>
                <a:off x="3082426" y="2466994"/>
                <a:ext cx="1080000" cy="1080000"/>
              </a:xfrm>
              <a:prstGeom prst="flowChartConnector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7513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nutzerdefiniertes Layout">
    <p:bg>
      <p:bgPr>
        <a:gradFill flip="none" rotWithShape="1">
          <a:gsLst>
            <a:gs pos="59000">
              <a:srgbClr val="F7F7F7"/>
            </a:gs>
            <a:gs pos="100000">
              <a:srgbClr val="909090">
                <a:alpha val="50000"/>
              </a:srgb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8D8D663-0C1A-5817-AE43-6D0AC3249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E5A0772-5B93-D7C0-A228-01FBED55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98FEDAA-3436-43DC-A8D3-8D2928342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E6CD-7F75-4B67-8B49-ADE715948E4E}" type="slidenum">
              <a:rPr lang="de-DE" smtClean="0"/>
              <a:t>‹Nr.›</a:t>
            </a:fld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6E7DB2C-34D1-A697-82E4-290A7F6A74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505" y="1750710"/>
            <a:ext cx="5256781" cy="446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7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  <a:prstGeom prst="rect">
            <a:avLst/>
          </a:prstGeo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E6CD-7F75-4B67-8B49-ADE715948E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4177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enutzerdefiniertes Layout">
    <p:bg>
      <p:bgPr>
        <a:gradFill flip="none" rotWithShape="1">
          <a:gsLst>
            <a:gs pos="38000">
              <a:schemeClr val="bg1">
                <a:tint val="90000"/>
                <a:lumMod val="110000"/>
              </a:schemeClr>
            </a:gs>
            <a:gs pos="100000">
              <a:srgbClr val="909090">
                <a:alpha val="50000"/>
              </a:srgbClr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0B93930-2B2A-EE43-C023-C9897ADF0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F429A5-3627-571C-2EB2-1B767F8FF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FA139C6-0E30-31FB-0D31-E63E7CAC5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E6CD-7F75-4B67-8B49-ADE715948E4E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 descr="Ein Bild, das Text, Elektronik, Anzeige enthält.&#10;&#10;Automatisch generierte Beschreibung">
            <a:extLst>
              <a:ext uri="{FF2B5EF4-FFF2-40B4-BE49-F238E27FC236}">
                <a16:creationId xmlns:a16="http://schemas.microsoft.com/office/drawing/2014/main" id="{BB66D954-AD2E-3926-0766-01E16BE144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39" t="-1490" r="433" b="1490"/>
          <a:stretch/>
        </p:blipFill>
        <p:spPr>
          <a:xfrm>
            <a:off x="1" y="1847850"/>
            <a:ext cx="1828800" cy="316229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FAF7E6D-E939-E5D7-170D-E3C564D0B0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2" t="6273" r="29105" b="13379"/>
          <a:stretch/>
        </p:blipFill>
        <p:spPr>
          <a:xfrm rot="16200000">
            <a:off x="1003533" y="3545009"/>
            <a:ext cx="859631" cy="1762125"/>
          </a:xfrm>
          <a:prstGeom prst="flowChartAlternateProcess">
            <a:avLst/>
          </a:prstGeo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EDF4DF5A-C5F7-788F-3D95-E371DB22B81D}"/>
              </a:ext>
            </a:extLst>
          </p:cNvPr>
          <p:cNvGrpSpPr/>
          <p:nvPr userDrawn="1"/>
        </p:nvGrpSpPr>
        <p:grpSpPr>
          <a:xfrm>
            <a:off x="2761060" y="3276256"/>
            <a:ext cx="5015775" cy="720000"/>
            <a:chOff x="2799160" y="3891325"/>
            <a:chExt cx="5015775" cy="720000"/>
          </a:xfrm>
          <a:solidFill>
            <a:srgbClr val="0B67A5"/>
          </a:solidFill>
        </p:grpSpPr>
        <p:sp>
          <p:nvSpPr>
            <p:cNvPr id="13" name="Flussdiagramm: Verbinder 12">
              <a:extLst>
                <a:ext uri="{FF2B5EF4-FFF2-40B4-BE49-F238E27FC236}">
                  <a16:creationId xmlns:a16="http://schemas.microsoft.com/office/drawing/2014/main" id="{D41236C2-A375-31E4-BEF1-5740EE0D065D}"/>
                </a:ext>
              </a:extLst>
            </p:cNvPr>
            <p:cNvSpPr/>
            <p:nvPr userDrawn="1"/>
          </p:nvSpPr>
          <p:spPr>
            <a:xfrm>
              <a:off x="2799160" y="3891325"/>
              <a:ext cx="720000" cy="720000"/>
            </a:xfrm>
            <a:prstGeom prst="flowChartConnector">
              <a:avLst/>
            </a:prstGeom>
            <a:grpFill/>
            <a:ln>
              <a:solidFill>
                <a:srgbClr val="0080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Flussdiagramm: Verbinder 13">
              <a:extLst>
                <a:ext uri="{FF2B5EF4-FFF2-40B4-BE49-F238E27FC236}">
                  <a16:creationId xmlns:a16="http://schemas.microsoft.com/office/drawing/2014/main" id="{9B08660A-F49C-05B2-D48B-72C490020301}"/>
                </a:ext>
              </a:extLst>
            </p:cNvPr>
            <p:cNvSpPr/>
            <p:nvPr userDrawn="1"/>
          </p:nvSpPr>
          <p:spPr>
            <a:xfrm>
              <a:off x="7094935" y="3891325"/>
              <a:ext cx="720000" cy="720000"/>
            </a:xfrm>
            <a:prstGeom prst="flowChartConnector">
              <a:avLst/>
            </a:prstGeom>
            <a:grpFill/>
            <a:ln>
              <a:solidFill>
                <a:srgbClr val="0080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66DB4027-0115-5CF2-9D16-28328E3C1788}"/>
              </a:ext>
            </a:extLst>
          </p:cNvPr>
          <p:cNvSpPr txBox="1"/>
          <p:nvPr userDrawn="1"/>
        </p:nvSpPr>
        <p:spPr>
          <a:xfrm>
            <a:off x="2911475" y="3451223"/>
            <a:ext cx="41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BA0D16C-F829-451F-B435-13AF5EAF7376}"/>
              </a:ext>
            </a:extLst>
          </p:cNvPr>
          <p:cNvSpPr txBox="1"/>
          <p:nvPr userDrawn="1"/>
        </p:nvSpPr>
        <p:spPr>
          <a:xfrm>
            <a:off x="7251441" y="3433760"/>
            <a:ext cx="33078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274744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8EFBBD2-C6F6-8CAF-C551-78878E8A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C5054B0-9D27-A358-ED26-72F71E724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CF774A5-61E6-2033-0160-BA277B549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E6CD-7F75-4B67-8B49-ADE715948E4E}" type="slidenum">
              <a:rPr lang="de-DE" smtClean="0"/>
              <a:t>‹Nr.›</a:t>
            </a:fld>
            <a:endParaRPr lang="de-DE"/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FCE499DD-C7ED-8642-7C20-842DD4F2DDED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031315224"/>
              </p:ext>
            </p:extLst>
          </p:nvPr>
        </p:nvGraphicFramePr>
        <p:xfrm>
          <a:off x="3997507" y="1682579"/>
          <a:ext cx="4658541" cy="4093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7" name="Grafik 16" descr="Telearbeit mit einfarbiger Füllung">
            <a:extLst>
              <a:ext uri="{FF2B5EF4-FFF2-40B4-BE49-F238E27FC236}">
                <a16:creationId xmlns:a16="http://schemas.microsoft.com/office/drawing/2014/main" id="{A4CD1CC5-AD57-A9A9-EA18-739827D5F3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9862" y="6962615"/>
            <a:ext cx="914400" cy="914400"/>
          </a:xfrm>
          <a:prstGeom prst="rect">
            <a:avLst/>
          </a:prstGeom>
        </p:spPr>
      </p:pic>
      <p:pic>
        <p:nvPicPr>
          <p:cNvPr id="23" name="Grafik 22" descr="Balkendiagramm mit Aufwärtstrend mit einfarbiger Füllung">
            <a:extLst>
              <a:ext uri="{FF2B5EF4-FFF2-40B4-BE49-F238E27FC236}">
                <a16:creationId xmlns:a16="http://schemas.microsoft.com/office/drawing/2014/main" id="{003C4229-2534-CF29-E21E-6EB41F30F9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59850" y="6859098"/>
            <a:ext cx="914400" cy="914400"/>
          </a:xfrm>
          <a:prstGeom prst="rect">
            <a:avLst/>
          </a:prstGeom>
        </p:spPr>
      </p:pic>
      <p:pic>
        <p:nvPicPr>
          <p:cNvPr id="25" name="Grafik 24" descr="Klemmbrett abgehakt mit einfarbiger Füllung">
            <a:extLst>
              <a:ext uri="{FF2B5EF4-FFF2-40B4-BE49-F238E27FC236}">
                <a16:creationId xmlns:a16="http://schemas.microsoft.com/office/drawing/2014/main" id="{1F2E96CC-EBE4-7695-EE41-5CA77EBC966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25617" y="2928355"/>
            <a:ext cx="1602320" cy="1602320"/>
          </a:xfrm>
          <a:prstGeom prst="rect">
            <a:avLst/>
          </a:prstGeom>
        </p:spPr>
      </p:pic>
      <p:pic>
        <p:nvPicPr>
          <p:cNvPr id="27" name="Grafik 26" descr="Präsentation mit Balkendiagramm mit einfarbiger Füllung">
            <a:extLst>
              <a:ext uri="{FF2B5EF4-FFF2-40B4-BE49-F238E27FC236}">
                <a16:creationId xmlns:a16="http://schemas.microsoft.com/office/drawing/2014/main" id="{CF84081D-80DB-EFD2-BA09-FDC056EF421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09378" y="6928801"/>
            <a:ext cx="914400" cy="914400"/>
          </a:xfrm>
          <a:prstGeom prst="rect">
            <a:avLst/>
          </a:prstGeom>
        </p:spPr>
      </p:pic>
      <p:pic>
        <p:nvPicPr>
          <p:cNvPr id="29" name="Grafik 28" descr="Aufwärtstrend mit einfarbiger Füllung">
            <a:extLst>
              <a:ext uri="{FF2B5EF4-FFF2-40B4-BE49-F238E27FC236}">
                <a16:creationId xmlns:a16="http://schemas.microsoft.com/office/drawing/2014/main" id="{E97FC786-D08E-E817-63F7-F9D7934964D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84031" y="69478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078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20873B3-24BD-C385-4C1D-E77262633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CD020FE-0E61-868C-CCEC-2C7673548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44FAA9D-7AF2-877A-BB64-F2E89510D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E6CD-7F75-4B67-8B49-ADE715948E4E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Flussdiagramm: Verbinder 5">
            <a:extLst>
              <a:ext uri="{FF2B5EF4-FFF2-40B4-BE49-F238E27FC236}">
                <a16:creationId xmlns:a16="http://schemas.microsoft.com/office/drawing/2014/main" id="{933C893A-F626-020A-3A1B-EF1C0F50F0C9}"/>
              </a:ext>
            </a:extLst>
          </p:cNvPr>
          <p:cNvSpPr/>
          <p:nvPr userDrawn="1"/>
        </p:nvSpPr>
        <p:spPr>
          <a:xfrm>
            <a:off x="2059293" y="2114017"/>
            <a:ext cx="720000" cy="720000"/>
          </a:xfrm>
          <a:prstGeom prst="flowChartConnector">
            <a:avLst/>
          </a:prstGeom>
          <a:solidFill>
            <a:srgbClr val="0B6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lussdiagramm: Verbinder 7">
            <a:extLst>
              <a:ext uri="{FF2B5EF4-FFF2-40B4-BE49-F238E27FC236}">
                <a16:creationId xmlns:a16="http://schemas.microsoft.com/office/drawing/2014/main" id="{24EE02F4-0C17-7D9E-F7CF-73F0604E4E88}"/>
              </a:ext>
            </a:extLst>
          </p:cNvPr>
          <p:cNvSpPr/>
          <p:nvPr userDrawn="1"/>
        </p:nvSpPr>
        <p:spPr>
          <a:xfrm>
            <a:off x="2059293" y="4254580"/>
            <a:ext cx="720000" cy="720000"/>
          </a:xfrm>
          <a:prstGeom prst="flowChartConnector">
            <a:avLst/>
          </a:prstGeom>
          <a:solidFill>
            <a:srgbClr val="0B6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lussdiagramm: Verbinder 8">
            <a:extLst>
              <a:ext uri="{FF2B5EF4-FFF2-40B4-BE49-F238E27FC236}">
                <a16:creationId xmlns:a16="http://schemas.microsoft.com/office/drawing/2014/main" id="{EBDB3FF8-C796-1018-42DF-B88CB4B379C1}"/>
              </a:ext>
            </a:extLst>
          </p:cNvPr>
          <p:cNvSpPr/>
          <p:nvPr userDrawn="1"/>
        </p:nvSpPr>
        <p:spPr>
          <a:xfrm>
            <a:off x="5735999" y="2110496"/>
            <a:ext cx="720000" cy="720000"/>
          </a:xfrm>
          <a:prstGeom prst="flowChartConnector">
            <a:avLst/>
          </a:prstGeom>
          <a:solidFill>
            <a:srgbClr val="0B6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lussdiagramm: Verbinder 9">
            <a:extLst>
              <a:ext uri="{FF2B5EF4-FFF2-40B4-BE49-F238E27FC236}">
                <a16:creationId xmlns:a16="http://schemas.microsoft.com/office/drawing/2014/main" id="{39FF748E-1CC1-2724-00B0-734E325842FD}"/>
              </a:ext>
            </a:extLst>
          </p:cNvPr>
          <p:cNvSpPr/>
          <p:nvPr userDrawn="1"/>
        </p:nvSpPr>
        <p:spPr>
          <a:xfrm>
            <a:off x="9412705" y="4254580"/>
            <a:ext cx="720000" cy="720000"/>
          </a:xfrm>
          <a:prstGeom prst="flowChartConnector">
            <a:avLst/>
          </a:prstGeom>
          <a:solidFill>
            <a:srgbClr val="0B6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lussdiagramm: Verbinder 10">
            <a:extLst>
              <a:ext uri="{FF2B5EF4-FFF2-40B4-BE49-F238E27FC236}">
                <a16:creationId xmlns:a16="http://schemas.microsoft.com/office/drawing/2014/main" id="{3AADD122-2251-A43A-725B-C6A60B0A9C0B}"/>
              </a:ext>
            </a:extLst>
          </p:cNvPr>
          <p:cNvSpPr/>
          <p:nvPr userDrawn="1"/>
        </p:nvSpPr>
        <p:spPr>
          <a:xfrm>
            <a:off x="5735999" y="4254580"/>
            <a:ext cx="720000" cy="720000"/>
          </a:xfrm>
          <a:prstGeom prst="flowChartConnector">
            <a:avLst/>
          </a:prstGeom>
          <a:solidFill>
            <a:srgbClr val="0B6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lussdiagramm: Verbinder 11">
            <a:extLst>
              <a:ext uri="{FF2B5EF4-FFF2-40B4-BE49-F238E27FC236}">
                <a16:creationId xmlns:a16="http://schemas.microsoft.com/office/drawing/2014/main" id="{BCB53ADC-26FB-8A1C-0611-E4491407B742}"/>
              </a:ext>
            </a:extLst>
          </p:cNvPr>
          <p:cNvSpPr/>
          <p:nvPr userDrawn="1"/>
        </p:nvSpPr>
        <p:spPr>
          <a:xfrm>
            <a:off x="9412705" y="2110496"/>
            <a:ext cx="720000" cy="720000"/>
          </a:xfrm>
          <a:prstGeom prst="flowChartConnector">
            <a:avLst/>
          </a:prstGeom>
          <a:solidFill>
            <a:srgbClr val="0B6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25955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14C60D7-C071-1BDD-117B-2D874CCB6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6FD37D6-639F-9073-611C-27CB62862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A73107A-EC48-F80F-D777-1F0986339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E6CD-7F75-4B67-8B49-ADE715948E4E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 descr="Ein Bild, das Licht, Hohltiere, blau, Quallen enthält.&#10;&#10;Automatisch generierte Beschreibung">
            <a:extLst>
              <a:ext uri="{FF2B5EF4-FFF2-40B4-BE49-F238E27FC236}">
                <a16:creationId xmlns:a16="http://schemas.microsoft.com/office/drawing/2014/main" id="{AD06439C-8F3B-B368-5B88-8144E2807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51" r="7415"/>
          <a:stretch/>
        </p:blipFill>
        <p:spPr>
          <a:xfrm>
            <a:off x="0" y="1181101"/>
            <a:ext cx="4616286" cy="5676899"/>
          </a:xfrm>
          <a:prstGeom prst="rect">
            <a:avLst/>
          </a:prstGeom>
          <a:noFill/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6C556A0E-783C-5D5C-9654-BC22A4B4A276}"/>
              </a:ext>
            </a:extLst>
          </p:cNvPr>
          <p:cNvSpPr/>
          <p:nvPr userDrawn="1"/>
        </p:nvSpPr>
        <p:spPr>
          <a:xfrm>
            <a:off x="4616283" y="3071099"/>
            <a:ext cx="2959431" cy="18968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6ECA6F6-7D1F-BE11-AD25-CE03EF7AED9D}"/>
              </a:ext>
            </a:extLst>
          </p:cNvPr>
          <p:cNvSpPr/>
          <p:nvPr userDrawn="1"/>
        </p:nvSpPr>
        <p:spPr>
          <a:xfrm>
            <a:off x="4616282" y="1181100"/>
            <a:ext cx="2959431" cy="1896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72D9F81-AC51-CE66-9414-4F99548E5567}"/>
              </a:ext>
            </a:extLst>
          </p:cNvPr>
          <p:cNvSpPr/>
          <p:nvPr userDrawn="1"/>
        </p:nvSpPr>
        <p:spPr>
          <a:xfrm>
            <a:off x="4616284" y="4968000"/>
            <a:ext cx="2959431" cy="1890000"/>
          </a:xfrm>
          <a:prstGeom prst="rect">
            <a:avLst/>
          </a:prstGeom>
          <a:solidFill>
            <a:srgbClr val="0B6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7DA7E3EC-E404-DB96-A907-B87972DB3C68}"/>
              </a:ext>
            </a:extLst>
          </p:cNvPr>
          <p:cNvSpPr/>
          <p:nvPr userDrawn="1"/>
        </p:nvSpPr>
        <p:spPr>
          <a:xfrm>
            <a:off x="7575707" y="1202064"/>
            <a:ext cx="4616286" cy="5655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1166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6A31BC-6892-D114-FEA4-5671D1D18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212"/>
            <a:ext cx="12191999" cy="8487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420447-8576-D698-87C4-AEA200408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D6D9B50-8943-C09D-FD71-CEA27C00F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1F1701E-6138-7F19-6B93-27A67785A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E6CD-7F75-4B67-8B49-ADE715948E4E}" type="slidenum">
              <a:rPr lang="de-DE" smtClean="0"/>
              <a:t>‹Nr.›</a:t>
            </a:fld>
            <a:endParaRPr lang="de-DE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39FADD2A-CF5D-4BD6-AAA3-E553BBBF1852}"/>
              </a:ext>
            </a:extLst>
          </p:cNvPr>
          <p:cNvGrpSpPr/>
          <p:nvPr userDrawn="1"/>
        </p:nvGrpSpPr>
        <p:grpSpPr>
          <a:xfrm>
            <a:off x="1339127" y="3069000"/>
            <a:ext cx="9513746" cy="720000"/>
            <a:chOff x="1339127" y="3069000"/>
            <a:chExt cx="9513746" cy="720000"/>
          </a:xfrm>
          <a:solidFill>
            <a:srgbClr val="0B67A5"/>
          </a:solidFill>
        </p:grpSpPr>
        <p:sp>
          <p:nvSpPr>
            <p:cNvPr id="6" name="Flussdiagramm: Verbinder 5">
              <a:extLst>
                <a:ext uri="{FF2B5EF4-FFF2-40B4-BE49-F238E27FC236}">
                  <a16:creationId xmlns:a16="http://schemas.microsoft.com/office/drawing/2014/main" id="{478912B5-D5CA-E023-2964-0FAA2DF9AD37}"/>
                </a:ext>
              </a:extLst>
            </p:cNvPr>
            <p:cNvSpPr/>
            <p:nvPr userDrawn="1"/>
          </p:nvSpPr>
          <p:spPr>
            <a:xfrm>
              <a:off x="1339127" y="3069000"/>
              <a:ext cx="720000" cy="72000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Flussdiagramm: Verbinder 7">
              <a:extLst>
                <a:ext uri="{FF2B5EF4-FFF2-40B4-BE49-F238E27FC236}">
                  <a16:creationId xmlns:a16="http://schemas.microsoft.com/office/drawing/2014/main" id="{453B4D25-09F6-0E9A-8714-561DFB2CF7E0}"/>
                </a:ext>
              </a:extLst>
            </p:cNvPr>
            <p:cNvSpPr/>
            <p:nvPr userDrawn="1"/>
          </p:nvSpPr>
          <p:spPr>
            <a:xfrm>
              <a:off x="10132873" y="3069000"/>
              <a:ext cx="720000" cy="72000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Flussdiagramm: Verbinder 8">
              <a:extLst>
                <a:ext uri="{FF2B5EF4-FFF2-40B4-BE49-F238E27FC236}">
                  <a16:creationId xmlns:a16="http://schemas.microsoft.com/office/drawing/2014/main" id="{4D165761-4360-B945-505B-2E92F4692090}"/>
                </a:ext>
              </a:extLst>
            </p:cNvPr>
            <p:cNvSpPr/>
            <p:nvPr userDrawn="1"/>
          </p:nvSpPr>
          <p:spPr>
            <a:xfrm>
              <a:off x="3537563" y="3069000"/>
              <a:ext cx="720000" cy="72000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Flussdiagramm: Verbinder 9">
              <a:extLst>
                <a:ext uri="{FF2B5EF4-FFF2-40B4-BE49-F238E27FC236}">
                  <a16:creationId xmlns:a16="http://schemas.microsoft.com/office/drawing/2014/main" id="{3CD7A6BD-DFE7-36CD-EA5A-6C225F0275EB}"/>
                </a:ext>
              </a:extLst>
            </p:cNvPr>
            <p:cNvSpPr/>
            <p:nvPr userDrawn="1"/>
          </p:nvSpPr>
          <p:spPr>
            <a:xfrm>
              <a:off x="7934435" y="3069000"/>
              <a:ext cx="720000" cy="72000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Flussdiagramm: Verbinder 10">
              <a:extLst>
                <a:ext uri="{FF2B5EF4-FFF2-40B4-BE49-F238E27FC236}">
                  <a16:creationId xmlns:a16="http://schemas.microsoft.com/office/drawing/2014/main" id="{365419D6-8195-3C87-3BF1-D58DA7BC968E}"/>
                </a:ext>
              </a:extLst>
            </p:cNvPr>
            <p:cNvSpPr/>
            <p:nvPr userDrawn="1"/>
          </p:nvSpPr>
          <p:spPr>
            <a:xfrm>
              <a:off x="5735999" y="3069000"/>
              <a:ext cx="720000" cy="72000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E35C695E-FC02-3840-8DF1-BE580137CAD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257689508"/>
              </p:ext>
            </p:extLst>
          </p:nvPr>
        </p:nvGraphicFramePr>
        <p:xfrm>
          <a:off x="483166" y="2088919"/>
          <a:ext cx="11225665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feld 14">
            <a:extLst>
              <a:ext uri="{FF2B5EF4-FFF2-40B4-BE49-F238E27FC236}">
                <a16:creationId xmlns:a16="http://schemas.microsoft.com/office/drawing/2014/main" id="{36A6047C-7695-29F1-1B7C-9A88FB030BF5}"/>
              </a:ext>
            </a:extLst>
          </p:cNvPr>
          <p:cNvSpPr txBox="1"/>
          <p:nvPr userDrawn="1"/>
        </p:nvSpPr>
        <p:spPr>
          <a:xfrm>
            <a:off x="850538" y="4050750"/>
            <a:ext cx="1697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>
                <a:latin typeface="Calibri" panose="020F0502020204030204" pitchFamily="34" charset="0"/>
                <a:cs typeface="Calibri" panose="020F0502020204030204" pitchFamily="34" charset="0"/>
              </a:rPr>
              <a:t>Infografik 1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83C3E07-ABA3-0FAF-A3D1-24291CE6F49D}"/>
              </a:ext>
            </a:extLst>
          </p:cNvPr>
          <p:cNvSpPr txBox="1"/>
          <p:nvPr userDrawn="1"/>
        </p:nvSpPr>
        <p:spPr>
          <a:xfrm>
            <a:off x="3048974" y="4050750"/>
            <a:ext cx="1697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>
                <a:latin typeface="Calibri" panose="020F0502020204030204" pitchFamily="34" charset="0"/>
                <a:cs typeface="Calibri" panose="020F0502020204030204" pitchFamily="34" charset="0"/>
              </a:rPr>
              <a:t>Infografik 2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D4A269E-FF2C-87E4-6749-7FEB836EA77F}"/>
              </a:ext>
            </a:extLst>
          </p:cNvPr>
          <p:cNvSpPr txBox="1"/>
          <p:nvPr userDrawn="1"/>
        </p:nvSpPr>
        <p:spPr>
          <a:xfrm>
            <a:off x="5247410" y="4050750"/>
            <a:ext cx="1697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>
                <a:latin typeface="Calibri" panose="020F0502020204030204" pitchFamily="34" charset="0"/>
                <a:cs typeface="Calibri" panose="020F0502020204030204" pitchFamily="34" charset="0"/>
              </a:rPr>
              <a:t>Infografik 3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8775FA9-E4CB-4E4B-D572-5CE397CC6FAB}"/>
              </a:ext>
            </a:extLst>
          </p:cNvPr>
          <p:cNvSpPr txBox="1"/>
          <p:nvPr userDrawn="1"/>
        </p:nvSpPr>
        <p:spPr>
          <a:xfrm>
            <a:off x="7445846" y="4050750"/>
            <a:ext cx="1697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>
                <a:latin typeface="Calibri" panose="020F0502020204030204" pitchFamily="34" charset="0"/>
                <a:cs typeface="Calibri" panose="020F0502020204030204" pitchFamily="34" charset="0"/>
              </a:rPr>
              <a:t>Infografik 4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6C42322-AA3C-5026-2C18-A2F0DC1FA80B}"/>
              </a:ext>
            </a:extLst>
          </p:cNvPr>
          <p:cNvSpPr txBox="1"/>
          <p:nvPr userDrawn="1"/>
        </p:nvSpPr>
        <p:spPr>
          <a:xfrm>
            <a:off x="9644284" y="4097854"/>
            <a:ext cx="1697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>
                <a:latin typeface="Calibri" panose="020F0502020204030204" pitchFamily="34" charset="0"/>
                <a:cs typeface="Calibri" panose="020F0502020204030204" pitchFamily="34" charset="0"/>
              </a:rPr>
              <a:t>Infografik 5</a:t>
            </a:r>
          </a:p>
        </p:txBody>
      </p:sp>
      <p:pic>
        <p:nvPicPr>
          <p:cNvPr id="21" name="Grafik 20" descr="Tafel Silhouette">
            <a:extLst>
              <a:ext uri="{FF2B5EF4-FFF2-40B4-BE49-F238E27FC236}">
                <a16:creationId xmlns:a16="http://schemas.microsoft.com/office/drawing/2014/main" id="{D6E087CE-6E38-DB20-A3CA-25763A645B9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08613" y="3139322"/>
            <a:ext cx="581025" cy="581025"/>
          </a:xfrm>
          <a:prstGeom prst="rect">
            <a:avLst/>
          </a:prstGeom>
        </p:spPr>
      </p:pic>
      <p:pic>
        <p:nvPicPr>
          <p:cNvPr id="23" name="Grafik 22" descr="Tools mit einfarbiger Füllung">
            <a:extLst>
              <a:ext uri="{FF2B5EF4-FFF2-40B4-BE49-F238E27FC236}">
                <a16:creationId xmlns:a16="http://schemas.microsoft.com/office/drawing/2014/main" id="{ECDBDCC4-8285-9ABB-DA7E-0E911BC593C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72447" y="3220308"/>
            <a:ext cx="447101" cy="447101"/>
          </a:xfrm>
          <a:prstGeom prst="rect">
            <a:avLst/>
          </a:prstGeom>
        </p:spPr>
      </p:pic>
      <p:pic>
        <p:nvPicPr>
          <p:cNvPr id="25" name="Grafik 24" descr="Brainstorming Silhouette">
            <a:extLst>
              <a:ext uri="{FF2B5EF4-FFF2-40B4-BE49-F238E27FC236}">
                <a16:creationId xmlns:a16="http://schemas.microsoft.com/office/drawing/2014/main" id="{133F8A38-D04E-2178-09EA-E91601341E5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07049" y="3153347"/>
            <a:ext cx="581025" cy="581025"/>
          </a:xfrm>
          <a:prstGeom prst="rect">
            <a:avLst/>
          </a:prstGeom>
        </p:spPr>
      </p:pic>
      <p:pic>
        <p:nvPicPr>
          <p:cNvPr id="27" name="Grafik 26" descr="Kran mit einfarbiger Füllung">
            <a:extLst>
              <a:ext uri="{FF2B5EF4-FFF2-40B4-BE49-F238E27FC236}">
                <a16:creationId xmlns:a16="http://schemas.microsoft.com/office/drawing/2014/main" id="{B830CA21-F7CF-ACAB-4C69-F7906AB5643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012227" y="3139322"/>
            <a:ext cx="564413" cy="564413"/>
          </a:xfrm>
          <a:prstGeom prst="rect">
            <a:avLst/>
          </a:prstGeom>
        </p:spPr>
      </p:pic>
      <p:pic>
        <p:nvPicPr>
          <p:cNvPr id="29" name="Grafik 28" descr="Gruppenerfolg Silhouette">
            <a:extLst>
              <a:ext uri="{FF2B5EF4-FFF2-40B4-BE49-F238E27FC236}">
                <a16:creationId xmlns:a16="http://schemas.microsoft.com/office/drawing/2014/main" id="{E99A1D3E-17F8-28B7-BB02-7FB07782DDA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241434" y="3201949"/>
            <a:ext cx="502875" cy="502875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E0742220-047E-84C5-E46A-3B3334942E3E}"/>
              </a:ext>
            </a:extLst>
          </p:cNvPr>
          <p:cNvSpPr txBox="1"/>
          <p:nvPr userDrawn="1"/>
        </p:nvSpPr>
        <p:spPr>
          <a:xfrm>
            <a:off x="850538" y="4582782"/>
            <a:ext cx="16971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err="1"/>
              <a:t>Lorem</a:t>
            </a:r>
            <a:r>
              <a:rPr lang="de-DE" sz="1400"/>
              <a:t> </a:t>
            </a:r>
            <a:r>
              <a:rPr lang="de-DE" sz="1400" err="1"/>
              <a:t>ipsum</a:t>
            </a:r>
            <a:r>
              <a:rPr lang="de-DE" sz="1400"/>
              <a:t> </a:t>
            </a:r>
            <a:r>
              <a:rPr lang="de-DE" sz="1400" err="1"/>
              <a:t>dolor</a:t>
            </a:r>
            <a:r>
              <a:rPr lang="de-DE" sz="1400"/>
              <a:t> </a:t>
            </a:r>
            <a:r>
              <a:rPr lang="de-DE" sz="1400" err="1"/>
              <a:t>sit</a:t>
            </a:r>
            <a:r>
              <a:rPr lang="de-DE" sz="1400"/>
              <a:t> </a:t>
            </a:r>
            <a:r>
              <a:rPr lang="de-DE" sz="1400" err="1"/>
              <a:t>amet</a:t>
            </a:r>
            <a:r>
              <a:rPr lang="de-DE" sz="1400"/>
              <a:t>, </a:t>
            </a:r>
            <a:r>
              <a:rPr lang="de-DE" sz="1400" err="1"/>
              <a:t>consetetur</a:t>
            </a:r>
            <a:r>
              <a:rPr lang="de-DE" sz="1400"/>
              <a:t> </a:t>
            </a:r>
            <a:r>
              <a:rPr lang="de-DE" sz="1400" err="1"/>
              <a:t>sadipscing</a:t>
            </a:r>
            <a:r>
              <a:rPr lang="de-DE" sz="1400"/>
              <a:t> </a:t>
            </a:r>
            <a:r>
              <a:rPr lang="de-DE" sz="1400" err="1"/>
              <a:t>elitr</a:t>
            </a:r>
            <a:r>
              <a:rPr lang="de-DE" sz="1400"/>
              <a:t>, sed </a:t>
            </a:r>
            <a:r>
              <a:rPr lang="de-DE" sz="1400" err="1"/>
              <a:t>diam</a:t>
            </a:r>
            <a:r>
              <a:rPr lang="de-DE" sz="1400"/>
              <a:t> </a:t>
            </a:r>
            <a:r>
              <a:rPr lang="de-DE" sz="1400" err="1"/>
              <a:t>nonumy</a:t>
            </a:r>
            <a:r>
              <a:rPr lang="de-DE" sz="1400"/>
              <a:t> </a:t>
            </a:r>
            <a:r>
              <a:rPr lang="de-DE" sz="1400" err="1"/>
              <a:t>eirmod</a:t>
            </a:r>
            <a:r>
              <a:rPr lang="de-DE" sz="1400"/>
              <a:t> </a:t>
            </a:r>
            <a:r>
              <a:rPr lang="de-DE" sz="1400" err="1"/>
              <a:t>tempor</a:t>
            </a:r>
            <a:r>
              <a:rPr lang="de-DE" sz="1400"/>
              <a:t> </a:t>
            </a:r>
            <a:r>
              <a:rPr lang="de-DE" sz="1400" err="1"/>
              <a:t>invidunt</a:t>
            </a:r>
            <a:r>
              <a:rPr lang="de-DE" sz="1400"/>
              <a:t> </a:t>
            </a:r>
            <a:r>
              <a:rPr lang="de-DE" sz="1400" err="1"/>
              <a:t>ut</a:t>
            </a:r>
            <a:r>
              <a:rPr lang="de-DE" sz="1400"/>
              <a:t> </a:t>
            </a:r>
            <a:r>
              <a:rPr lang="de-DE" sz="1400" err="1"/>
              <a:t>labore</a:t>
            </a:r>
            <a:r>
              <a:rPr lang="de-DE" sz="1400"/>
              <a:t> et </a:t>
            </a:r>
            <a:r>
              <a:rPr lang="de-DE" sz="1400" err="1"/>
              <a:t>dolore</a:t>
            </a:r>
            <a:r>
              <a:rPr lang="de-DE" sz="1400"/>
              <a:t> magna </a:t>
            </a:r>
            <a:r>
              <a:rPr lang="de-DE" sz="1400" err="1"/>
              <a:t>aliquyam</a:t>
            </a:r>
            <a:endParaRPr lang="de-DE" sz="140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3C8F460-8BB1-2735-D35C-4B3161C27F25}"/>
              </a:ext>
            </a:extLst>
          </p:cNvPr>
          <p:cNvSpPr txBox="1"/>
          <p:nvPr userDrawn="1"/>
        </p:nvSpPr>
        <p:spPr>
          <a:xfrm>
            <a:off x="3048974" y="4582782"/>
            <a:ext cx="16971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err="1"/>
              <a:t>Lorem</a:t>
            </a:r>
            <a:r>
              <a:rPr lang="de-DE" sz="1400"/>
              <a:t> </a:t>
            </a:r>
            <a:r>
              <a:rPr lang="de-DE" sz="1400" err="1"/>
              <a:t>ipsum</a:t>
            </a:r>
            <a:r>
              <a:rPr lang="de-DE" sz="1400"/>
              <a:t> </a:t>
            </a:r>
            <a:r>
              <a:rPr lang="de-DE" sz="1400" err="1"/>
              <a:t>dolor</a:t>
            </a:r>
            <a:r>
              <a:rPr lang="de-DE" sz="1400"/>
              <a:t> </a:t>
            </a:r>
            <a:r>
              <a:rPr lang="de-DE" sz="1400" err="1"/>
              <a:t>sit</a:t>
            </a:r>
            <a:r>
              <a:rPr lang="de-DE" sz="1400"/>
              <a:t> </a:t>
            </a:r>
            <a:r>
              <a:rPr lang="de-DE" sz="1400" err="1"/>
              <a:t>amet</a:t>
            </a:r>
            <a:r>
              <a:rPr lang="de-DE" sz="1400"/>
              <a:t>, </a:t>
            </a:r>
            <a:r>
              <a:rPr lang="de-DE" sz="1400" err="1"/>
              <a:t>consetetur</a:t>
            </a:r>
            <a:r>
              <a:rPr lang="de-DE" sz="1400"/>
              <a:t> </a:t>
            </a:r>
            <a:r>
              <a:rPr lang="de-DE" sz="1400" err="1"/>
              <a:t>sadipscing</a:t>
            </a:r>
            <a:r>
              <a:rPr lang="de-DE" sz="1400"/>
              <a:t> </a:t>
            </a:r>
            <a:r>
              <a:rPr lang="de-DE" sz="1400" err="1"/>
              <a:t>elitr</a:t>
            </a:r>
            <a:r>
              <a:rPr lang="de-DE" sz="1400"/>
              <a:t>, sed </a:t>
            </a:r>
            <a:r>
              <a:rPr lang="de-DE" sz="1400" err="1"/>
              <a:t>diam</a:t>
            </a:r>
            <a:r>
              <a:rPr lang="de-DE" sz="1400"/>
              <a:t> </a:t>
            </a:r>
            <a:r>
              <a:rPr lang="de-DE" sz="1400" err="1"/>
              <a:t>nonumy</a:t>
            </a:r>
            <a:r>
              <a:rPr lang="de-DE" sz="1400"/>
              <a:t> </a:t>
            </a:r>
            <a:r>
              <a:rPr lang="de-DE" sz="1400" err="1"/>
              <a:t>eirmod</a:t>
            </a:r>
            <a:r>
              <a:rPr lang="de-DE" sz="1400"/>
              <a:t> </a:t>
            </a:r>
            <a:r>
              <a:rPr lang="de-DE" sz="1400" err="1"/>
              <a:t>tempor</a:t>
            </a:r>
            <a:r>
              <a:rPr lang="de-DE" sz="1400"/>
              <a:t> </a:t>
            </a:r>
            <a:r>
              <a:rPr lang="de-DE" sz="1400" err="1"/>
              <a:t>invidunt</a:t>
            </a:r>
            <a:r>
              <a:rPr lang="de-DE" sz="1400"/>
              <a:t> </a:t>
            </a:r>
            <a:r>
              <a:rPr lang="de-DE" sz="1400" err="1"/>
              <a:t>ut</a:t>
            </a:r>
            <a:r>
              <a:rPr lang="de-DE" sz="1400"/>
              <a:t> </a:t>
            </a:r>
            <a:r>
              <a:rPr lang="de-DE" sz="1400" err="1"/>
              <a:t>labore</a:t>
            </a:r>
            <a:r>
              <a:rPr lang="de-DE" sz="1400"/>
              <a:t> et </a:t>
            </a:r>
            <a:r>
              <a:rPr lang="de-DE" sz="1400" err="1"/>
              <a:t>dolore</a:t>
            </a:r>
            <a:r>
              <a:rPr lang="de-DE" sz="1400"/>
              <a:t> magna </a:t>
            </a:r>
            <a:r>
              <a:rPr lang="de-DE" sz="1400" err="1"/>
              <a:t>aliquyam</a:t>
            </a:r>
            <a:endParaRPr lang="de-DE" sz="140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A820357A-71C1-6820-6BE4-2FB7F2C8DFE4}"/>
              </a:ext>
            </a:extLst>
          </p:cNvPr>
          <p:cNvSpPr txBox="1"/>
          <p:nvPr userDrawn="1"/>
        </p:nvSpPr>
        <p:spPr>
          <a:xfrm>
            <a:off x="5221747" y="4582782"/>
            <a:ext cx="16971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err="1"/>
              <a:t>Lorem</a:t>
            </a:r>
            <a:r>
              <a:rPr lang="de-DE" sz="1400"/>
              <a:t> </a:t>
            </a:r>
            <a:r>
              <a:rPr lang="de-DE" sz="1400" err="1"/>
              <a:t>ipsum</a:t>
            </a:r>
            <a:r>
              <a:rPr lang="de-DE" sz="1400"/>
              <a:t> </a:t>
            </a:r>
            <a:r>
              <a:rPr lang="de-DE" sz="1400" err="1"/>
              <a:t>dolor</a:t>
            </a:r>
            <a:r>
              <a:rPr lang="de-DE" sz="1400"/>
              <a:t> </a:t>
            </a:r>
            <a:r>
              <a:rPr lang="de-DE" sz="1400" err="1"/>
              <a:t>sit</a:t>
            </a:r>
            <a:r>
              <a:rPr lang="de-DE" sz="1400"/>
              <a:t> </a:t>
            </a:r>
            <a:r>
              <a:rPr lang="de-DE" sz="1400" err="1"/>
              <a:t>amet</a:t>
            </a:r>
            <a:r>
              <a:rPr lang="de-DE" sz="1400"/>
              <a:t>, </a:t>
            </a:r>
            <a:r>
              <a:rPr lang="de-DE" sz="1400" err="1"/>
              <a:t>consetetur</a:t>
            </a:r>
            <a:r>
              <a:rPr lang="de-DE" sz="1400"/>
              <a:t> </a:t>
            </a:r>
            <a:r>
              <a:rPr lang="de-DE" sz="1400" err="1"/>
              <a:t>sadipscing</a:t>
            </a:r>
            <a:r>
              <a:rPr lang="de-DE" sz="1400"/>
              <a:t> </a:t>
            </a:r>
            <a:r>
              <a:rPr lang="de-DE" sz="1400" err="1"/>
              <a:t>elitr</a:t>
            </a:r>
            <a:r>
              <a:rPr lang="de-DE" sz="1400"/>
              <a:t>, sed </a:t>
            </a:r>
            <a:r>
              <a:rPr lang="de-DE" sz="1400" err="1"/>
              <a:t>diam</a:t>
            </a:r>
            <a:r>
              <a:rPr lang="de-DE" sz="1400"/>
              <a:t> </a:t>
            </a:r>
            <a:r>
              <a:rPr lang="de-DE" sz="1400" err="1"/>
              <a:t>nonumy</a:t>
            </a:r>
            <a:r>
              <a:rPr lang="de-DE" sz="1400"/>
              <a:t> </a:t>
            </a:r>
            <a:r>
              <a:rPr lang="de-DE" sz="1400" err="1"/>
              <a:t>eirmod</a:t>
            </a:r>
            <a:r>
              <a:rPr lang="de-DE" sz="1400"/>
              <a:t> </a:t>
            </a:r>
            <a:r>
              <a:rPr lang="de-DE" sz="1400" err="1"/>
              <a:t>tempor</a:t>
            </a:r>
            <a:r>
              <a:rPr lang="de-DE" sz="1400"/>
              <a:t> </a:t>
            </a:r>
            <a:r>
              <a:rPr lang="de-DE" sz="1400" err="1"/>
              <a:t>invidunt</a:t>
            </a:r>
            <a:r>
              <a:rPr lang="de-DE" sz="1400"/>
              <a:t> </a:t>
            </a:r>
            <a:r>
              <a:rPr lang="de-DE" sz="1400" err="1"/>
              <a:t>ut</a:t>
            </a:r>
            <a:r>
              <a:rPr lang="de-DE" sz="1400"/>
              <a:t> </a:t>
            </a:r>
            <a:r>
              <a:rPr lang="de-DE" sz="1400" err="1"/>
              <a:t>labore</a:t>
            </a:r>
            <a:r>
              <a:rPr lang="de-DE" sz="1400"/>
              <a:t> et </a:t>
            </a:r>
            <a:r>
              <a:rPr lang="de-DE" sz="1400" err="1"/>
              <a:t>dolore</a:t>
            </a:r>
            <a:r>
              <a:rPr lang="de-DE" sz="1400"/>
              <a:t> magna </a:t>
            </a:r>
            <a:r>
              <a:rPr lang="de-DE" sz="1400" err="1"/>
              <a:t>aliquyam</a:t>
            </a:r>
            <a:endParaRPr lang="de-DE" sz="140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E714E4F7-7591-B10C-EB6D-D934381AF70B}"/>
              </a:ext>
            </a:extLst>
          </p:cNvPr>
          <p:cNvSpPr txBox="1"/>
          <p:nvPr userDrawn="1"/>
        </p:nvSpPr>
        <p:spPr>
          <a:xfrm>
            <a:off x="7445846" y="4582233"/>
            <a:ext cx="16971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err="1"/>
              <a:t>Lorem</a:t>
            </a:r>
            <a:r>
              <a:rPr lang="de-DE" sz="1400"/>
              <a:t> </a:t>
            </a:r>
            <a:r>
              <a:rPr lang="de-DE" sz="1400" err="1"/>
              <a:t>ipsum</a:t>
            </a:r>
            <a:r>
              <a:rPr lang="de-DE" sz="1400"/>
              <a:t> </a:t>
            </a:r>
            <a:r>
              <a:rPr lang="de-DE" sz="1400" err="1"/>
              <a:t>dolor</a:t>
            </a:r>
            <a:r>
              <a:rPr lang="de-DE" sz="1400"/>
              <a:t> </a:t>
            </a:r>
            <a:r>
              <a:rPr lang="de-DE" sz="1400" err="1"/>
              <a:t>sit</a:t>
            </a:r>
            <a:r>
              <a:rPr lang="de-DE" sz="1400"/>
              <a:t> </a:t>
            </a:r>
            <a:r>
              <a:rPr lang="de-DE" sz="1400" err="1"/>
              <a:t>amet</a:t>
            </a:r>
            <a:r>
              <a:rPr lang="de-DE" sz="1400"/>
              <a:t>, </a:t>
            </a:r>
            <a:r>
              <a:rPr lang="de-DE" sz="1400" err="1"/>
              <a:t>consetetur</a:t>
            </a:r>
            <a:r>
              <a:rPr lang="de-DE" sz="1400"/>
              <a:t> </a:t>
            </a:r>
            <a:r>
              <a:rPr lang="de-DE" sz="1400" err="1"/>
              <a:t>sadipscing</a:t>
            </a:r>
            <a:r>
              <a:rPr lang="de-DE" sz="1400"/>
              <a:t> </a:t>
            </a:r>
            <a:r>
              <a:rPr lang="de-DE" sz="1400" err="1"/>
              <a:t>elitr</a:t>
            </a:r>
            <a:r>
              <a:rPr lang="de-DE" sz="1400"/>
              <a:t>, sed </a:t>
            </a:r>
            <a:r>
              <a:rPr lang="de-DE" sz="1400" err="1"/>
              <a:t>diam</a:t>
            </a:r>
            <a:r>
              <a:rPr lang="de-DE" sz="1400"/>
              <a:t> </a:t>
            </a:r>
            <a:r>
              <a:rPr lang="de-DE" sz="1400" err="1"/>
              <a:t>nonumy</a:t>
            </a:r>
            <a:r>
              <a:rPr lang="de-DE" sz="1400"/>
              <a:t> </a:t>
            </a:r>
            <a:r>
              <a:rPr lang="de-DE" sz="1400" err="1"/>
              <a:t>eirmod</a:t>
            </a:r>
            <a:r>
              <a:rPr lang="de-DE" sz="1400"/>
              <a:t> </a:t>
            </a:r>
            <a:r>
              <a:rPr lang="de-DE" sz="1400" err="1"/>
              <a:t>tempor</a:t>
            </a:r>
            <a:r>
              <a:rPr lang="de-DE" sz="1400"/>
              <a:t> </a:t>
            </a:r>
            <a:r>
              <a:rPr lang="de-DE" sz="1400" err="1"/>
              <a:t>invidunt</a:t>
            </a:r>
            <a:r>
              <a:rPr lang="de-DE" sz="1400"/>
              <a:t> </a:t>
            </a:r>
            <a:r>
              <a:rPr lang="de-DE" sz="1400" err="1"/>
              <a:t>ut</a:t>
            </a:r>
            <a:r>
              <a:rPr lang="de-DE" sz="1400"/>
              <a:t> </a:t>
            </a:r>
            <a:r>
              <a:rPr lang="de-DE" sz="1400" err="1"/>
              <a:t>labore</a:t>
            </a:r>
            <a:r>
              <a:rPr lang="de-DE" sz="1400"/>
              <a:t> et </a:t>
            </a:r>
            <a:r>
              <a:rPr lang="de-DE" sz="1400" err="1"/>
              <a:t>dolore</a:t>
            </a:r>
            <a:r>
              <a:rPr lang="de-DE" sz="1400"/>
              <a:t> magna </a:t>
            </a:r>
            <a:r>
              <a:rPr lang="de-DE" sz="1400" err="1"/>
              <a:t>aliquyam</a:t>
            </a:r>
            <a:endParaRPr lang="de-DE" sz="140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47A03895-11D4-D1E6-DDAD-A2C2C7325B8E}"/>
              </a:ext>
            </a:extLst>
          </p:cNvPr>
          <p:cNvSpPr txBox="1"/>
          <p:nvPr userDrawn="1"/>
        </p:nvSpPr>
        <p:spPr>
          <a:xfrm>
            <a:off x="9664902" y="4582233"/>
            <a:ext cx="16971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err="1"/>
              <a:t>Lorem</a:t>
            </a:r>
            <a:r>
              <a:rPr lang="de-DE" sz="1400"/>
              <a:t> </a:t>
            </a:r>
            <a:r>
              <a:rPr lang="de-DE" sz="1400" err="1"/>
              <a:t>ipsum</a:t>
            </a:r>
            <a:r>
              <a:rPr lang="de-DE" sz="1400"/>
              <a:t> </a:t>
            </a:r>
            <a:r>
              <a:rPr lang="de-DE" sz="1400" err="1"/>
              <a:t>dolor</a:t>
            </a:r>
            <a:r>
              <a:rPr lang="de-DE" sz="1400"/>
              <a:t> </a:t>
            </a:r>
            <a:r>
              <a:rPr lang="de-DE" sz="1400" err="1"/>
              <a:t>sit</a:t>
            </a:r>
            <a:r>
              <a:rPr lang="de-DE" sz="1400"/>
              <a:t> </a:t>
            </a:r>
            <a:r>
              <a:rPr lang="de-DE" sz="1400" err="1"/>
              <a:t>amet</a:t>
            </a:r>
            <a:r>
              <a:rPr lang="de-DE" sz="1400"/>
              <a:t>, </a:t>
            </a:r>
            <a:r>
              <a:rPr lang="de-DE" sz="1400" err="1"/>
              <a:t>consetetur</a:t>
            </a:r>
            <a:r>
              <a:rPr lang="de-DE" sz="1400"/>
              <a:t> </a:t>
            </a:r>
            <a:r>
              <a:rPr lang="de-DE" sz="1400" err="1"/>
              <a:t>sadipscing</a:t>
            </a:r>
            <a:r>
              <a:rPr lang="de-DE" sz="1400"/>
              <a:t> </a:t>
            </a:r>
            <a:r>
              <a:rPr lang="de-DE" sz="1400" err="1"/>
              <a:t>elitr</a:t>
            </a:r>
            <a:r>
              <a:rPr lang="de-DE" sz="1400"/>
              <a:t>, sed </a:t>
            </a:r>
            <a:r>
              <a:rPr lang="de-DE" sz="1400" err="1"/>
              <a:t>diam</a:t>
            </a:r>
            <a:r>
              <a:rPr lang="de-DE" sz="1400"/>
              <a:t> </a:t>
            </a:r>
            <a:r>
              <a:rPr lang="de-DE" sz="1400" err="1"/>
              <a:t>nonumy</a:t>
            </a:r>
            <a:r>
              <a:rPr lang="de-DE" sz="1400"/>
              <a:t> </a:t>
            </a:r>
            <a:r>
              <a:rPr lang="de-DE" sz="1400" err="1"/>
              <a:t>eirmod</a:t>
            </a:r>
            <a:r>
              <a:rPr lang="de-DE" sz="1400"/>
              <a:t> </a:t>
            </a:r>
            <a:r>
              <a:rPr lang="de-DE" sz="1400" err="1"/>
              <a:t>tempor</a:t>
            </a:r>
            <a:r>
              <a:rPr lang="de-DE" sz="1400"/>
              <a:t> </a:t>
            </a:r>
            <a:r>
              <a:rPr lang="de-DE" sz="1400" err="1"/>
              <a:t>invidunt</a:t>
            </a:r>
            <a:r>
              <a:rPr lang="de-DE" sz="1400"/>
              <a:t> </a:t>
            </a:r>
            <a:r>
              <a:rPr lang="de-DE" sz="1400" err="1"/>
              <a:t>ut</a:t>
            </a:r>
            <a:r>
              <a:rPr lang="de-DE" sz="1400"/>
              <a:t> </a:t>
            </a:r>
            <a:r>
              <a:rPr lang="de-DE" sz="1400" err="1"/>
              <a:t>labore</a:t>
            </a:r>
            <a:r>
              <a:rPr lang="de-DE" sz="1400"/>
              <a:t> et </a:t>
            </a:r>
            <a:r>
              <a:rPr lang="de-DE" sz="1400" err="1"/>
              <a:t>dolore</a:t>
            </a:r>
            <a:r>
              <a:rPr lang="de-DE" sz="1400"/>
              <a:t> magna </a:t>
            </a:r>
            <a:r>
              <a:rPr lang="de-DE" sz="1400" err="1"/>
              <a:t>aliquyam</a:t>
            </a:r>
            <a:endParaRPr lang="de-DE" sz="140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16C11F7D-78A8-670B-F39E-E197E90F7ED5}"/>
              </a:ext>
            </a:extLst>
          </p:cNvPr>
          <p:cNvSpPr txBox="1"/>
          <p:nvPr userDrawn="1"/>
        </p:nvSpPr>
        <p:spPr>
          <a:xfrm>
            <a:off x="1" y="1407784"/>
            <a:ext cx="1219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/>
              <a:t>Kleine Erläuterung der unten stehende Grafik. </a:t>
            </a:r>
            <a:r>
              <a:rPr lang="da-DK" sz="1600"/>
              <a:t>Lorem ipsum dolor sit amet, consetetur sadipscing elitr</a:t>
            </a:r>
            <a:endParaRPr lang="de-DE" sz="1600"/>
          </a:p>
        </p:txBody>
      </p:sp>
    </p:spTree>
    <p:extLst>
      <p:ext uri="{BB962C8B-B14F-4D97-AF65-F5344CB8AC3E}">
        <p14:creationId xmlns:p14="http://schemas.microsoft.com/office/powerpoint/2010/main" val="812852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D2B1D4-6C71-AE96-84F8-2872AB87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649"/>
            <a:ext cx="12191999" cy="8688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72A4936-3333-6D07-2648-FAA9520EB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94AB183-1F95-2BFB-176A-10532B785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F2877B-3B3D-E6A6-644D-581F40BF0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E6CD-7F75-4B67-8B49-ADE715948E4E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2330519-236D-3011-424E-5D1B900A6C22}"/>
              </a:ext>
            </a:extLst>
          </p:cNvPr>
          <p:cNvSpPr/>
          <p:nvPr userDrawn="1"/>
        </p:nvSpPr>
        <p:spPr>
          <a:xfrm>
            <a:off x="-1" y="1181100"/>
            <a:ext cx="4410075" cy="56769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617A0E9A-B932-3B87-E8F2-3DE85102898B}"/>
              </a:ext>
            </a:extLst>
          </p:cNvPr>
          <p:cNvGrpSpPr/>
          <p:nvPr userDrawn="1"/>
        </p:nvGrpSpPr>
        <p:grpSpPr>
          <a:xfrm>
            <a:off x="4043390" y="1646730"/>
            <a:ext cx="733368" cy="4501108"/>
            <a:chOff x="3734374" y="1668956"/>
            <a:chExt cx="733368" cy="4501108"/>
          </a:xfrm>
          <a:solidFill>
            <a:srgbClr val="0080C8"/>
          </a:solidFill>
        </p:grpSpPr>
        <p:sp>
          <p:nvSpPr>
            <p:cNvPr id="6" name="Flussdiagramm: Verbinder 5">
              <a:extLst>
                <a:ext uri="{FF2B5EF4-FFF2-40B4-BE49-F238E27FC236}">
                  <a16:creationId xmlns:a16="http://schemas.microsoft.com/office/drawing/2014/main" id="{8A16CA0F-CFDB-1281-B733-9064745C1698}"/>
                </a:ext>
              </a:extLst>
            </p:cNvPr>
            <p:cNvSpPr/>
            <p:nvPr userDrawn="1"/>
          </p:nvSpPr>
          <p:spPr>
            <a:xfrm>
              <a:off x="3747742" y="1668956"/>
              <a:ext cx="720000" cy="720000"/>
            </a:xfrm>
            <a:prstGeom prst="flowChartConnector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Flussdiagramm: Verbinder 6">
              <a:extLst>
                <a:ext uri="{FF2B5EF4-FFF2-40B4-BE49-F238E27FC236}">
                  <a16:creationId xmlns:a16="http://schemas.microsoft.com/office/drawing/2014/main" id="{B9687542-D5C7-5DC3-2578-D79F1E8ED6B2}"/>
                </a:ext>
              </a:extLst>
            </p:cNvPr>
            <p:cNvSpPr/>
            <p:nvPr userDrawn="1"/>
          </p:nvSpPr>
          <p:spPr>
            <a:xfrm>
              <a:off x="3734374" y="2931658"/>
              <a:ext cx="720000" cy="720000"/>
            </a:xfrm>
            <a:prstGeom prst="flowChartConnector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Flussdiagramm: Verbinder 7">
              <a:extLst>
                <a:ext uri="{FF2B5EF4-FFF2-40B4-BE49-F238E27FC236}">
                  <a16:creationId xmlns:a16="http://schemas.microsoft.com/office/drawing/2014/main" id="{74F0FD25-6DF9-A6F3-B666-7CF43B81117F}"/>
                </a:ext>
              </a:extLst>
            </p:cNvPr>
            <p:cNvSpPr/>
            <p:nvPr userDrawn="1"/>
          </p:nvSpPr>
          <p:spPr>
            <a:xfrm>
              <a:off x="3734374" y="5450064"/>
              <a:ext cx="720000" cy="720000"/>
            </a:xfrm>
            <a:prstGeom prst="flowChartConnector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Flussdiagramm: Verbinder 8">
              <a:extLst>
                <a:ext uri="{FF2B5EF4-FFF2-40B4-BE49-F238E27FC236}">
                  <a16:creationId xmlns:a16="http://schemas.microsoft.com/office/drawing/2014/main" id="{7012E9CE-F75A-6EE8-7EF6-4341941060A9}"/>
                </a:ext>
              </a:extLst>
            </p:cNvPr>
            <p:cNvSpPr/>
            <p:nvPr userDrawn="1"/>
          </p:nvSpPr>
          <p:spPr>
            <a:xfrm>
              <a:off x="3747742" y="4190861"/>
              <a:ext cx="720000" cy="720000"/>
            </a:xfrm>
            <a:prstGeom prst="flowChartConnector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3AFED572-C68D-2224-73E1-8D0A4CB4B947}"/>
              </a:ext>
            </a:extLst>
          </p:cNvPr>
          <p:cNvSpPr txBox="1"/>
          <p:nvPr userDrawn="1"/>
        </p:nvSpPr>
        <p:spPr>
          <a:xfrm>
            <a:off x="4056758" y="1666835"/>
            <a:ext cx="7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F5C525C-4A1E-6A5A-F0B9-E689558F39E8}"/>
              </a:ext>
            </a:extLst>
          </p:cNvPr>
          <p:cNvSpPr txBox="1"/>
          <p:nvPr userDrawn="1"/>
        </p:nvSpPr>
        <p:spPr>
          <a:xfrm>
            <a:off x="4050074" y="2943397"/>
            <a:ext cx="7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769C4D9-88BF-C099-9D88-F971B71366D6}"/>
              </a:ext>
            </a:extLst>
          </p:cNvPr>
          <p:cNvSpPr txBox="1"/>
          <p:nvPr userDrawn="1"/>
        </p:nvSpPr>
        <p:spPr>
          <a:xfrm>
            <a:off x="4050074" y="4205469"/>
            <a:ext cx="7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9893281-B833-F216-040D-971917CB1D2F}"/>
              </a:ext>
            </a:extLst>
          </p:cNvPr>
          <p:cNvSpPr txBox="1"/>
          <p:nvPr userDrawn="1"/>
        </p:nvSpPr>
        <p:spPr>
          <a:xfrm>
            <a:off x="4050074" y="5449294"/>
            <a:ext cx="7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04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245E6ADE-A4F4-0AF6-5E6C-92FBA371DE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8424" y="1682477"/>
            <a:ext cx="6951663" cy="660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BDB4A8D5-4DC6-0108-150A-169FC8C860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78425" y="2854605"/>
            <a:ext cx="6718300" cy="823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58CEFCF3-A3BC-56F5-DDB9-E51A3C8072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78424" y="4121440"/>
            <a:ext cx="6067425" cy="814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C999CB57-C0BF-AD0B-8840-14CD3728B1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85109" y="5378749"/>
            <a:ext cx="6213475" cy="814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875026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D2B1D4-6C71-AE96-84F8-2872AB87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649"/>
            <a:ext cx="12191999" cy="8688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72A4936-3333-6D07-2648-FAA9520EB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94AB183-1F95-2BFB-176A-10532B785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F2877B-3B3D-E6A6-644D-581F40BF0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E6CD-7F75-4B67-8B49-ADE715948E4E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2330519-236D-3011-424E-5D1B900A6C22}"/>
              </a:ext>
            </a:extLst>
          </p:cNvPr>
          <p:cNvSpPr/>
          <p:nvPr userDrawn="1"/>
        </p:nvSpPr>
        <p:spPr>
          <a:xfrm>
            <a:off x="-1" y="1181100"/>
            <a:ext cx="4410075" cy="5676900"/>
          </a:xfrm>
          <a:prstGeom prst="rect">
            <a:avLst/>
          </a:prstGeom>
          <a:solidFill>
            <a:srgbClr val="909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617A0E9A-B932-3B87-E8F2-3DE85102898B}"/>
              </a:ext>
            </a:extLst>
          </p:cNvPr>
          <p:cNvGrpSpPr/>
          <p:nvPr userDrawn="1"/>
        </p:nvGrpSpPr>
        <p:grpSpPr>
          <a:xfrm>
            <a:off x="4043390" y="1646730"/>
            <a:ext cx="733368" cy="4501108"/>
            <a:chOff x="3734374" y="1668956"/>
            <a:chExt cx="733368" cy="4501108"/>
          </a:xfrm>
          <a:solidFill>
            <a:srgbClr val="0B67A5"/>
          </a:solidFill>
        </p:grpSpPr>
        <p:sp>
          <p:nvSpPr>
            <p:cNvPr id="6" name="Flussdiagramm: Verbinder 5">
              <a:extLst>
                <a:ext uri="{FF2B5EF4-FFF2-40B4-BE49-F238E27FC236}">
                  <a16:creationId xmlns:a16="http://schemas.microsoft.com/office/drawing/2014/main" id="{8A16CA0F-CFDB-1281-B733-9064745C1698}"/>
                </a:ext>
              </a:extLst>
            </p:cNvPr>
            <p:cNvSpPr/>
            <p:nvPr userDrawn="1"/>
          </p:nvSpPr>
          <p:spPr>
            <a:xfrm>
              <a:off x="3747742" y="1668956"/>
              <a:ext cx="720000" cy="72000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Flussdiagramm: Verbinder 6">
              <a:extLst>
                <a:ext uri="{FF2B5EF4-FFF2-40B4-BE49-F238E27FC236}">
                  <a16:creationId xmlns:a16="http://schemas.microsoft.com/office/drawing/2014/main" id="{B9687542-D5C7-5DC3-2578-D79F1E8ED6B2}"/>
                </a:ext>
              </a:extLst>
            </p:cNvPr>
            <p:cNvSpPr/>
            <p:nvPr userDrawn="1"/>
          </p:nvSpPr>
          <p:spPr>
            <a:xfrm>
              <a:off x="3734374" y="2931658"/>
              <a:ext cx="720000" cy="72000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Flussdiagramm: Verbinder 7">
              <a:extLst>
                <a:ext uri="{FF2B5EF4-FFF2-40B4-BE49-F238E27FC236}">
                  <a16:creationId xmlns:a16="http://schemas.microsoft.com/office/drawing/2014/main" id="{74F0FD25-6DF9-A6F3-B666-7CF43B81117F}"/>
                </a:ext>
              </a:extLst>
            </p:cNvPr>
            <p:cNvSpPr/>
            <p:nvPr userDrawn="1"/>
          </p:nvSpPr>
          <p:spPr>
            <a:xfrm>
              <a:off x="3734374" y="5450064"/>
              <a:ext cx="720000" cy="72000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Flussdiagramm: Verbinder 8">
              <a:extLst>
                <a:ext uri="{FF2B5EF4-FFF2-40B4-BE49-F238E27FC236}">
                  <a16:creationId xmlns:a16="http://schemas.microsoft.com/office/drawing/2014/main" id="{7012E9CE-F75A-6EE8-7EF6-4341941060A9}"/>
                </a:ext>
              </a:extLst>
            </p:cNvPr>
            <p:cNvSpPr/>
            <p:nvPr userDrawn="1"/>
          </p:nvSpPr>
          <p:spPr>
            <a:xfrm>
              <a:off x="3747742" y="4190861"/>
              <a:ext cx="720000" cy="72000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3AFED572-C68D-2224-73E1-8D0A4CB4B947}"/>
              </a:ext>
            </a:extLst>
          </p:cNvPr>
          <p:cNvSpPr txBox="1"/>
          <p:nvPr userDrawn="1"/>
        </p:nvSpPr>
        <p:spPr>
          <a:xfrm>
            <a:off x="4056758" y="1666835"/>
            <a:ext cx="7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F5C525C-4A1E-6A5A-F0B9-E689558F39E8}"/>
              </a:ext>
            </a:extLst>
          </p:cNvPr>
          <p:cNvSpPr txBox="1"/>
          <p:nvPr userDrawn="1"/>
        </p:nvSpPr>
        <p:spPr>
          <a:xfrm>
            <a:off x="4050074" y="2943397"/>
            <a:ext cx="7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769C4D9-88BF-C099-9D88-F971B71366D6}"/>
              </a:ext>
            </a:extLst>
          </p:cNvPr>
          <p:cNvSpPr txBox="1"/>
          <p:nvPr userDrawn="1"/>
        </p:nvSpPr>
        <p:spPr>
          <a:xfrm>
            <a:off x="4050074" y="4205469"/>
            <a:ext cx="7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9893281-B833-F216-040D-971917CB1D2F}"/>
              </a:ext>
            </a:extLst>
          </p:cNvPr>
          <p:cNvSpPr txBox="1"/>
          <p:nvPr userDrawn="1"/>
        </p:nvSpPr>
        <p:spPr>
          <a:xfrm>
            <a:off x="4050074" y="5449294"/>
            <a:ext cx="7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04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245E6ADE-A4F4-0AF6-5E6C-92FBA371DE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8424" y="1682477"/>
            <a:ext cx="6951663" cy="660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BDB4A8D5-4DC6-0108-150A-169FC8C860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78425" y="2854605"/>
            <a:ext cx="6718300" cy="823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58CEFCF3-A3BC-56F5-DDB9-E51A3C8072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78424" y="4121440"/>
            <a:ext cx="6067425" cy="814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C999CB57-C0BF-AD0B-8840-14CD3728B1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85109" y="5378749"/>
            <a:ext cx="6213475" cy="814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142598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enutzerdefiniertes Layout">
    <p:bg>
      <p:bgPr>
        <a:blipFill dpi="0"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9303C70-DAE9-52E4-8779-79E0CD10B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D1DE8E-7681-CF2F-EADF-37B0B31B2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C50C1FC-DC4F-4CF5-0CCE-47088F7EA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E6CD-7F75-4B67-8B49-ADE715948E4E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38CF2FC-172E-618A-78D4-2321EA6B38E0}"/>
              </a:ext>
            </a:extLst>
          </p:cNvPr>
          <p:cNvSpPr/>
          <p:nvPr userDrawn="1"/>
        </p:nvSpPr>
        <p:spPr>
          <a:xfrm>
            <a:off x="0" y="3153229"/>
            <a:ext cx="12192000" cy="37047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2D2E5F7-B80B-8A8F-2CB8-7BFA69B1CC18}"/>
              </a:ext>
            </a:extLst>
          </p:cNvPr>
          <p:cNvSpPr/>
          <p:nvPr userDrawn="1"/>
        </p:nvSpPr>
        <p:spPr>
          <a:xfrm>
            <a:off x="1100795" y="2419985"/>
            <a:ext cx="1440000" cy="1440000"/>
          </a:xfrm>
          <a:prstGeom prst="ellipse">
            <a:avLst/>
          </a:prstGeom>
          <a:solidFill>
            <a:srgbClr val="0B6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DAEC7C98-B21A-EF7C-4405-39A35B374318}"/>
              </a:ext>
            </a:extLst>
          </p:cNvPr>
          <p:cNvSpPr/>
          <p:nvPr userDrawn="1"/>
        </p:nvSpPr>
        <p:spPr>
          <a:xfrm>
            <a:off x="3983456" y="2419985"/>
            <a:ext cx="1440000" cy="1440000"/>
          </a:xfrm>
          <a:prstGeom prst="ellipse">
            <a:avLst/>
          </a:prstGeom>
          <a:solidFill>
            <a:srgbClr val="0B6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53462C46-C143-A51A-8CA4-9748D5DDF041}"/>
              </a:ext>
            </a:extLst>
          </p:cNvPr>
          <p:cNvSpPr/>
          <p:nvPr userDrawn="1"/>
        </p:nvSpPr>
        <p:spPr>
          <a:xfrm>
            <a:off x="6866117" y="2419985"/>
            <a:ext cx="1440000" cy="1440000"/>
          </a:xfrm>
          <a:prstGeom prst="ellipse">
            <a:avLst/>
          </a:prstGeom>
          <a:solidFill>
            <a:srgbClr val="0B6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C35799F-2288-776E-386A-CB6090A28522}"/>
              </a:ext>
            </a:extLst>
          </p:cNvPr>
          <p:cNvSpPr/>
          <p:nvPr userDrawn="1"/>
        </p:nvSpPr>
        <p:spPr>
          <a:xfrm>
            <a:off x="9748778" y="2432619"/>
            <a:ext cx="1440000" cy="1440000"/>
          </a:xfrm>
          <a:prstGeom prst="ellipse">
            <a:avLst/>
          </a:prstGeom>
          <a:solidFill>
            <a:srgbClr val="0B6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9647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A7CA98F-2447-37E2-1B00-FAA9167D9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16F24C2-FFE2-FFC3-5298-17AE356B8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9F88CBB-FAAA-C663-2C0E-0BF9C39C3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E6CD-7F75-4B67-8B49-ADE715948E4E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70EB2BC-C243-FC6E-7686-226D9A2D42C7}"/>
              </a:ext>
            </a:extLst>
          </p:cNvPr>
          <p:cNvSpPr/>
          <p:nvPr userDrawn="1"/>
        </p:nvSpPr>
        <p:spPr>
          <a:xfrm>
            <a:off x="638010" y="5043635"/>
            <a:ext cx="4238625" cy="923329"/>
          </a:xfrm>
          <a:prstGeom prst="rect">
            <a:avLst/>
          </a:prstGeom>
          <a:solidFill>
            <a:srgbClr val="0B6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27D38BE-4192-D858-3BA9-EA3E57395DB4}"/>
              </a:ext>
            </a:extLst>
          </p:cNvPr>
          <p:cNvSpPr/>
          <p:nvPr userDrawn="1"/>
        </p:nvSpPr>
        <p:spPr>
          <a:xfrm>
            <a:off x="6335332" y="1514475"/>
            <a:ext cx="2520000" cy="2520000"/>
          </a:xfrm>
          <a:prstGeom prst="rect">
            <a:avLst/>
          </a:prstGeom>
          <a:solidFill>
            <a:srgbClr val="0B6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AF9B983-26EA-4F40-A607-7B5E1C357750}"/>
              </a:ext>
            </a:extLst>
          </p:cNvPr>
          <p:cNvSpPr/>
          <p:nvPr userDrawn="1"/>
        </p:nvSpPr>
        <p:spPr>
          <a:xfrm>
            <a:off x="8855332" y="4034475"/>
            <a:ext cx="2520000" cy="2520000"/>
          </a:xfrm>
          <a:prstGeom prst="rect">
            <a:avLst/>
          </a:prstGeom>
          <a:solidFill>
            <a:srgbClr val="0B6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457BDD0-32C4-493A-0152-3C9244F0A7C6}"/>
              </a:ext>
            </a:extLst>
          </p:cNvPr>
          <p:cNvSpPr/>
          <p:nvPr userDrawn="1"/>
        </p:nvSpPr>
        <p:spPr>
          <a:xfrm>
            <a:off x="8855332" y="1514475"/>
            <a:ext cx="2520000" cy="25200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5FC1190-F8B8-9A08-61AC-23514B5753E6}"/>
              </a:ext>
            </a:extLst>
          </p:cNvPr>
          <p:cNvSpPr/>
          <p:nvPr userDrawn="1"/>
        </p:nvSpPr>
        <p:spPr>
          <a:xfrm>
            <a:off x="6335332" y="4034475"/>
            <a:ext cx="2520000" cy="25200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74685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9378FA7-E041-A319-C7F4-10C6D3831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4B6E442-4E2B-7B7C-8039-88B374565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C209866-187F-FDFD-8F58-F1B4CCE0C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E6CD-7F75-4B67-8B49-ADE715948E4E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 descr="Ein Bild, das Outdoorobjekt enthält.&#10;&#10;Automatisch generierte Beschreibung">
            <a:extLst>
              <a:ext uri="{FF2B5EF4-FFF2-40B4-BE49-F238E27FC236}">
                <a16:creationId xmlns:a16="http://schemas.microsoft.com/office/drawing/2014/main" id="{9BE332DE-666E-297B-0FC1-0D3DCBF20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  <a:noFill/>
          <a:effectLst>
            <a:softEdge rad="0"/>
          </a:effectLst>
        </p:spPr>
      </p:pic>
      <p:pic>
        <p:nvPicPr>
          <p:cNvPr id="11" name="Grafik 10" descr="Marke neu mit einfarbiger Füllung">
            <a:extLst>
              <a:ext uri="{FF2B5EF4-FFF2-40B4-BE49-F238E27FC236}">
                <a16:creationId xmlns:a16="http://schemas.microsoft.com/office/drawing/2014/main" id="{8408C3A5-32D0-67F2-7A67-890D7E4E64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4501" y="1039464"/>
            <a:ext cx="1142998" cy="1142998"/>
          </a:xfrm>
          <a:prstGeom prst="rect">
            <a:avLst/>
          </a:prstGeom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2A45F3ED-7D53-8B26-F980-BF435719B7CF}"/>
              </a:ext>
            </a:extLst>
          </p:cNvPr>
          <p:cNvGrpSpPr/>
          <p:nvPr userDrawn="1"/>
        </p:nvGrpSpPr>
        <p:grpSpPr>
          <a:xfrm>
            <a:off x="5197404" y="5717627"/>
            <a:ext cx="1797188" cy="360000"/>
            <a:chOff x="1447800" y="494751"/>
            <a:chExt cx="1797188" cy="360000"/>
          </a:xfrm>
        </p:grpSpPr>
        <p:pic>
          <p:nvPicPr>
            <p:cNvPr id="13" name="Grafik 12" descr="Stern mit einfarbiger Füllung">
              <a:extLst>
                <a:ext uri="{FF2B5EF4-FFF2-40B4-BE49-F238E27FC236}">
                  <a16:creationId xmlns:a16="http://schemas.microsoft.com/office/drawing/2014/main" id="{486FC9AE-0383-3A5F-736D-1993EE4140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47800" y="494751"/>
              <a:ext cx="360000" cy="360000"/>
            </a:xfrm>
            <a:prstGeom prst="rect">
              <a:avLst/>
            </a:prstGeom>
          </p:spPr>
        </p:pic>
        <p:pic>
          <p:nvPicPr>
            <p:cNvPr id="16" name="Grafik 15" descr="Stern mit einfarbiger Füllung">
              <a:extLst>
                <a:ext uri="{FF2B5EF4-FFF2-40B4-BE49-F238E27FC236}">
                  <a16:creationId xmlns:a16="http://schemas.microsoft.com/office/drawing/2014/main" id="{6BA6F082-AD8C-8F74-A323-C27A745EC1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807800" y="494751"/>
              <a:ext cx="360000" cy="360000"/>
            </a:xfrm>
            <a:prstGeom prst="rect">
              <a:avLst/>
            </a:prstGeom>
          </p:spPr>
        </p:pic>
        <p:pic>
          <p:nvPicPr>
            <p:cNvPr id="17" name="Grafik 16" descr="Stern mit einfarbiger Füllung">
              <a:extLst>
                <a:ext uri="{FF2B5EF4-FFF2-40B4-BE49-F238E27FC236}">
                  <a16:creationId xmlns:a16="http://schemas.microsoft.com/office/drawing/2014/main" id="{7C8F7525-566B-0D2C-69BB-9E65E25E0B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170612" y="494751"/>
              <a:ext cx="360000" cy="360000"/>
            </a:xfrm>
            <a:prstGeom prst="rect">
              <a:avLst/>
            </a:prstGeom>
          </p:spPr>
        </p:pic>
        <p:pic>
          <p:nvPicPr>
            <p:cNvPr id="18" name="Grafik 17" descr="Stern mit einfarbiger Füllung">
              <a:extLst>
                <a:ext uri="{FF2B5EF4-FFF2-40B4-BE49-F238E27FC236}">
                  <a16:creationId xmlns:a16="http://schemas.microsoft.com/office/drawing/2014/main" id="{2BA6A7B5-199B-82B1-1356-1D7C418D28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527800" y="494751"/>
              <a:ext cx="360000" cy="360000"/>
            </a:xfrm>
            <a:prstGeom prst="rect">
              <a:avLst/>
            </a:prstGeom>
          </p:spPr>
        </p:pic>
        <p:pic>
          <p:nvPicPr>
            <p:cNvPr id="19" name="Grafik 18" descr="Stern mit einfarbiger Füllung">
              <a:extLst>
                <a:ext uri="{FF2B5EF4-FFF2-40B4-BE49-F238E27FC236}">
                  <a16:creationId xmlns:a16="http://schemas.microsoft.com/office/drawing/2014/main" id="{7206D1B3-C79D-C82A-C614-64C36C0569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84988" y="494751"/>
              <a:ext cx="360000" cy="360000"/>
            </a:xfrm>
            <a:prstGeom prst="rect">
              <a:avLst/>
            </a:prstGeom>
          </p:spPr>
        </p:pic>
      </p:grp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D13527F-9292-AE35-7034-8EB9AB6E5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07915" y="3831130"/>
            <a:ext cx="6573838" cy="17922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F4F7DAD-8CEA-9416-416E-8A82D92033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700338"/>
            <a:ext cx="12192000" cy="7286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6024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E6CD-7F75-4B67-8B49-ADE715948E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67748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enutzerdefiniertes Layout">
    <p:bg>
      <p:bgPr>
        <a:blipFill dpi="0"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24EB76-AA6C-7C7D-1D98-9D46FB6BF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212"/>
            <a:ext cx="12192000" cy="848764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7ECFD73-17FF-0BBD-F15F-E1CDA3894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DB7F665-15C7-5D39-88A5-D563FB865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57B3DC2-6603-E624-D713-6F5F5D126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E6CD-7F75-4B67-8B49-ADE715948E4E}" type="slidenum">
              <a:rPr lang="de-DE" smtClean="0"/>
              <a:t>‹Nr.›</a:t>
            </a:fld>
            <a:endParaRPr lang="de-DE"/>
          </a:p>
        </p:txBody>
      </p:sp>
      <p:graphicFrame>
        <p:nvGraphicFramePr>
          <p:cNvPr id="17" name="Diagramm 16">
            <a:extLst>
              <a:ext uri="{FF2B5EF4-FFF2-40B4-BE49-F238E27FC236}">
                <a16:creationId xmlns:a16="http://schemas.microsoft.com/office/drawing/2014/main" id="{459AC69C-0778-FE0B-FE59-919087871E75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673732094"/>
              </p:ext>
            </p:extLst>
          </p:nvPr>
        </p:nvGraphicFramePr>
        <p:xfrm>
          <a:off x="5917446" y="1572865"/>
          <a:ext cx="7084177" cy="4718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Ellipse 17">
            <a:extLst>
              <a:ext uri="{FF2B5EF4-FFF2-40B4-BE49-F238E27FC236}">
                <a16:creationId xmlns:a16="http://schemas.microsoft.com/office/drawing/2014/main" id="{77BCBB6F-F0D1-D81E-7742-02537722428A}"/>
              </a:ext>
            </a:extLst>
          </p:cNvPr>
          <p:cNvSpPr/>
          <p:nvPr userDrawn="1"/>
        </p:nvSpPr>
        <p:spPr>
          <a:xfrm>
            <a:off x="1013550" y="3571895"/>
            <a:ext cx="720000" cy="720000"/>
          </a:xfrm>
          <a:prstGeom prst="ellipse">
            <a:avLst/>
          </a:prstGeom>
          <a:solidFill>
            <a:srgbClr val="0B6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0BA203F-4186-FE03-AC8B-DD54899C771A}"/>
              </a:ext>
            </a:extLst>
          </p:cNvPr>
          <p:cNvSpPr/>
          <p:nvPr userDrawn="1"/>
        </p:nvSpPr>
        <p:spPr>
          <a:xfrm>
            <a:off x="1013550" y="5223414"/>
            <a:ext cx="720000" cy="720000"/>
          </a:xfrm>
          <a:prstGeom prst="ellipse">
            <a:avLst/>
          </a:prstGeom>
          <a:solidFill>
            <a:srgbClr val="F27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2F02ED4-76A3-FEBC-141F-DE2956C7D272}"/>
              </a:ext>
            </a:extLst>
          </p:cNvPr>
          <p:cNvSpPr txBox="1"/>
          <p:nvPr userDrawn="1"/>
        </p:nvSpPr>
        <p:spPr>
          <a:xfrm>
            <a:off x="1866900" y="3552865"/>
            <a:ext cx="2828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>
                <a:latin typeface="Calibri" panose="020F0502020204030204" pitchFamily="34" charset="0"/>
                <a:cs typeface="Calibri" panose="020F0502020204030204" pitchFamily="34" charset="0"/>
              </a:rPr>
              <a:t>Überschrift Segment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11C4808-22B9-067A-226B-0663C8E46B5A}"/>
              </a:ext>
            </a:extLst>
          </p:cNvPr>
          <p:cNvSpPr txBox="1"/>
          <p:nvPr userDrawn="1"/>
        </p:nvSpPr>
        <p:spPr>
          <a:xfrm>
            <a:off x="1866899" y="5176003"/>
            <a:ext cx="2828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>
                <a:latin typeface="Calibri" panose="020F0502020204030204" pitchFamily="34" charset="0"/>
                <a:cs typeface="Calibri" panose="020F0502020204030204" pitchFamily="34" charset="0"/>
              </a:rPr>
              <a:t>Überschrift Segment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0748E442-AE38-2FFD-3BF3-291F7712135D}"/>
              </a:ext>
            </a:extLst>
          </p:cNvPr>
          <p:cNvSpPr txBox="1"/>
          <p:nvPr userDrawn="1"/>
        </p:nvSpPr>
        <p:spPr>
          <a:xfrm>
            <a:off x="1866899" y="3851086"/>
            <a:ext cx="3526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err="1"/>
              <a:t>Lorem</a:t>
            </a:r>
            <a:r>
              <a:rPr lang="de-DE" sz="1200"/>
              <a:t> </a:t>
            </a:r>
            <a:r>
              <a:rPr lang="de-DE" sz="1200" err="1"/>
              <a:t>ipsum</a:t>
            </a:r>
            <a:r>
              <a:rPr lang="de-DE" sz="1200"/>
              <a:t> </a:t>
            </a:r>
            <a:r>
              <a:rPr lang="de-DE" sz="1200" err="1"/>
              <a:t>dolor</a:t>
            </a:r>
            <a:r>
              <a:rPr lang="de-DE" sz="1200"/>
              <a:t> </a:t>
            </a:r>
            <a:r>
              <a:rPr lang="de-DE" sz="1200" err="1"/>
              <a:t>sit</a:t>
            </a:r>
            <a:r>
              <a:rPr lang="de-DE" sz="1200"/>
              <a:t> </a:t>
            </a:r>
            <a:r>
              <a:rPr lang="de-DE" sz="1200" err="1"/>
              <a:t>amet</a:t>
            </a:r>
            <a:r>
              <a:rPr lang="de-DE" sz="1200"/>
              <a:t>, </a:t>
            </a:r>
            <a:r>
              <a:rPr lang="de-DE" sz="1200" err="1"/>
              <a:t>consetetur</a:t>
            </a:r>
            <a:r>
              <a:rPr lang="de-DE" sz="1200"/>
              <a:t> </a:t>
            </a:r>
            <a:r>
              <a:rPr lang="de-DE" sz="1200" err="1"/>
              <a:t>sadipscing</a:t>
            </a:r>
            <a:r>
              <a:rPr lang="de-DE" sz="1200"/>
              <a:t> </a:t>
            </a:r>
            <a:r>
              <a:rPr lang="de-DE" sz="1200" err="1"/>
              <a:t>elitr</a:t>
            </a:r>
            <a:r>
              <a:rPr lang="de-DE" sz="1200"/>
              <a:t>, sed </a:t>
            </a:r>
            <a:r>
              <a:rPr lang="de-DE" sz="1200" err="1"/>
              <a:t>diam</a:t>
            </a:r>
            <a:r>
              <a:rPr lang="de-DE" sz="1200"/>
              <a:t> </a:t>
            </a:r>
            <a:r>
              <a:rPr lang="de-DE" sz="1200" err="1"/>
              <a:t>nonumy</a:t>
            </a:r>
            <a:r>
              <a:rPr lang="de-DE" sz="1200"/>
              <a:t> </a:t>
            </a:r>
            <a:r>
              <a:rPr lang="de-DE" sz="1200" err="1"/>
              <a:t>eirmod</a:t>
            </a:r>
            <a:r>
              <a:rPr lang="de-DE" sz="1200"/>
              <a:t> </a:t>
            </a:r>
            <a:r>
              <a:rPr lang="de-DE" sz="1200" err="1"/>
              <a:t>tempor</a:t>
            </a:r>
            <a:endParaRPr lang="de-DE" sz="120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64D63A3A-B60D-23FB-E09D-2483B06E4860}"/>
              </a:ext>
            </a:extLst>
          </p:cNvPr>
          <p:cNvSpPr txBox="1"/>
          <p:nvPr userDrawn="1"/>
        </p:nvSpPr>
        <p:spPr>
          <a:xfrm>
            <a:off x="1866898" y="5474224"/>
            <a:ext cx="3526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err="1"/>
              <a:t>Lorem</a:t>
            </a:r>
            <a:r>
              <a:rPr lang="de-DE" sz="1200"/>
              <a:t> </a:t>
            </a:r>
            <a:r>
              <a:rPr lang="de-DE" sz="1200" err="1"/>
              <a:t>ipsum</a:t>
            </a:r>
            <a:r>
              <a:rPr lang="de-DE" sz="1200"/>
              <a:t> </a:t>
            </a:r>
            <a:r>
              <a:rPr lang="de-DE" sz="1200" err="1"/>
              <a:t>dolor</a:t>
            </a:r>
            <a:r>
              <a:rPr lang="de-DE" sz="1200"/>
              <a:t> </a:t>
            </a:r>
            <a:r>
              <a:rPr lang="de-DE" sz="1200" err="1"/>
              <a:t>sit</a:t>
            </a:r>
            <a:r>
              <a:rPr lang="de-DE" sz="1200"/>
              <a:t> </a:t>
            </a:r>
            <a:r>
              <a:rPr lang="de-DE" sz="1200" err="1"/>
              <a:t>amet</a:t>
            </a:r>
            <a:r>
              <a:rPr lang="de-DE" sz="1200"/>
              <a:t>, </a:t>
            </a:r>
            <a:r>
              <a:rPr lang="de-DE" sz="1200" err="1"/>
              <a:t>consetetur</a:t>
            </a:r>
            <a:r>
              <a:rPr lang="de-DE" sz="1200"/>
              <a:t> </a:t>
            </a:r>
            <a:r>
              <a:rPr lang="de-DE" sz="1200" err="1"/>
              <a:t>sadipscing</a:t>
            </a:r>
            <a:r>
              <a:rPr lang="de-DE" sz="1200"/>
              <a:t> </a:t>
            </a:r>
            <a:r>
              <a:rPr lang="de-DE" sz="1200" err="1"/>
              <a:t>elitr</a:t>
            </a:r>
            <a:r>
              <a:rPr lang="de-DE" sz="1200"/>
              <a:t>, sed </a:t>
            </a:r>
            <a:r>
              <a:rPr lang="de-DE" sz="1200" err="1"/>
              <a:t>diam</a:t>
            </a:r>
            <a:r>
              <a:rPr lang="de-DE" sz="1200"/>
              <a:t> </a:t>
            </a:r>
            <a:r>
              <a:rPr lang="de-DE" sz="1200" err="1"/>
              <a:t>nonumy</a:t>
            </a:r>
            <a:endParaRPr lang="de-DE" sz="120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B90FFEC6-259E-F6DF-28FB-D5902FE372BC}"/>
              </a:ext>
            </a:extLst>
          </p:cNvPr>
          <p:cNvSpPr txBox="1"/>
          <p:nvPr userDrawn="1"/>
        </p:nvSpPr>
        <p:spPr>
          <a:xfrm>
            <a:off x="1013550" y="2032661"/>
            <a:ext cx="5761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err="1"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de-DE" sz="1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err="1"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de-DE" sz="1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err="1"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de-DE" sz="1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err="1">
                <a:latin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de-DE" sz="1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err="1"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de-DE" sz="160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600" err="1">
                <a:latin typeface="Calibri" panose="020F0502020204030204" pitchFamily="34" charset="0"/>
                <a:cs typeface="Calibri" panose="020F0502020204030204" pitchFamily="34" charset="0"/>
              </a:rPr>
              <a:t>consetetur</a:t>
            </a:r>
            <a:r>
              <a:rPr lang="de-DE" sz="1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err="1">
                <a:latin typeface="Calibri" panose="020F0502020204030204" pitchFamily="34" charset="0"/>
                <a:cs typeface="Calibri" panose="020F0502020204030204" pitchFamily="34" charset="0"/>
              </a:rPr>
              <a:t>sadipscing</a:t>
            </a:r>
            <a:r>
              <a:rPr lang="de-DE" sz="1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err="1">
                <a:latin typeface="Calibri" panose="020F0502020204030204" pitchFamily="34" charset="0"/>
                <a:cs typeface="Calibri" panose="020F0502020204030204" pitchFamily="34" charset="0"/>
              </a:rPr>
              <a:t>elitr</a:t>
            </a:r>
            <a:r>
              <a:rPr lang="de-DE" sz="1600">
                <a:latin typeface="Calibri" panose="020F0502020204030204" pitchFamily="34" charset="0"/>
                <a:cs typeface="Calibri" panose="020F0502020204030204" pitchFamily="34" charset="0"/>
              </a:rPr>
              <a:t>, sed </a:t>
            </a:r>
            <a:r>
              <a:rPr lang="de-DE" sz="160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de-DE" sz="1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err="1">
                <a:latin typeface="Calibri" panose="020F0502020204030204" pitchFamily="34" charset="0"/>
                <a:cs typeface="Calibri" panose="020F0502020204030204" pitchFamily="34" charset="0"/>
              </a:rPr>
              <a:t>nonumy</a:t>
            </a:r>
            <a:r>
              <a:rPr lang="de-DE" sz="1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err="1">
                <a:latin typeface="Calibri" panose="020F0502020204030204" pitchFamily="34" charset="0"/>
                <a:cs typeface="Calibri" panose="020F0502020204030204" pitchFamily="34" charset="0"/>
              </a:rPr>
              <a:t>eirmod</a:t>
            </a:r>
            <a:r>
              <a:rPr lang="de-DE" sz="1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err="1">
                <a:latin typeface="Calibri" panose="020F0502020204030204" pitchFamily="34" charset="0"/>
                <a:cs typeface="Calibri" panose="020F0502020204030204" pitchFamily="34" charset="0"/>
              </a:rPr>
              <a:t>tempor</a:t>
            </a:r>
            <a:r>
              <a:rPr lang="de-DE" sz="1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err="1">
                <a:latin typeface="Calibri" panose="020F0502020204030204" pitchFamily="34" charset="0"/>
                <a:cs typeface="Calibri" panose="020F0502020204030204" pitchFamily="34" charset="0"/>
              </a:rPr>
              <a:t>invidunt</a:t>
            </a:r>
            <a:r>
              <a:rPr lang="de-DE" sz="1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err="1"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de-DE" sz="1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err="1">
                <a:latin typeface="Calibri" panose="020F0502020204030204" pitchFamily="34" charset="0"/>
                <a:cs typeface="Calibri" panose="020F0502020204030204" pitchFamily="34" charset="0"/>
              </a:rPr>
              <a:t>labore</a:t>
            </a:r>
            <a:r>
              <a:rPr lang="de-DE" sz="160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de-DE" sz="1600" err="1">
                <a:latin typeface="Calibri" panose="020F0502020204030204" pitchFamily="34" charset="0"/>
                <a:cs typeface="Calibri" panose="020F0502020204030204" pitchFamily="34" charset="0"/>
              </a:rPr>
              <a:t>dolore</a:t>
            </a:r>
            <a:r>
              <a:rPr lang="de-DE" sz="1600">
                <a:latin typeface="Calibri" panose="020F0502020204030204" pitchFamily="34" charset="0"/>
                <a:cs typeface="Calibri" panose="020F0502020204030204" pitchFamily="34" charset="0"/>
              </a:rPr>
              <a:t> magna </a:t>
            </a:r>
            <a:r>
              <a:rPr lang="de-DE" sz="1600" err="1">
                <a:latin typeface="Calibri" panose="020F0502020204030204" pitchFamily="34" charset="0"/>
                <a:cs typeface="Calibri" panose="020F0502020204030204" pitchFamily="34" charset="0"/>
              </a:rPr>
              <a:t>aliquyam</a:t>
            </a:r>
            <a:r>
              <a:rPr lang="de-DE" sz="1600">
                <a:latin typeface="Calibri" panose="020F0502020204030204" pitchFamily="34" charset="0"/>
                <a:cs typeface="Calibri" panose="020F0502020204030204" pitchFamily="34" charset="0"/>
              </a:rPr>
              <a:t> erat, sed </a:t>
            </a:r>
            <a:r>
              <a:rPr lang="de-DE" sz="1600" err="1">
                <a:latin typeface="Calibri" panose="020F0502020204030204" pitchFamily="34" charset="0"/>
                <a:cs typeface="Calibri" panose="020F0502020204030204" pitchFamily="34" charset="0"/>
              </a:rPr>
              <a:t>diam</a:t>
            </a:r>
            <a:r>
              <a:rPr lang="de-DE" sz="1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err="1">
                <a:latin typeface="Calibri" panose="020F0502020204030204" pitchFamily="34" charset="0"/>
                <a:cs typeface="Calibri" panose="020F0502020204030204" pitchFamily="34" charset="0"/>
              </a:rPr>
              <a:t>voluptua</a:t>
            </a:r>
            <a:r>
              <a:rPr lang="de-DE" sz="1600">
                <a:latin typeface="Calibri" panose="020F0502020204030204" pitchFamily="34" charset="0"/>
                <a:cs typeface="Calibri" panose="020F0502020204030204" pitchFamily="34" charset="0"/>
              </a:rPr>
              <a:t>. At </a:t>
            </a:r>
            <a:r>
              <a:rPr lang="de-DE" sz="1600" err="1">
                <a:latin typeface="Calibri" panose="020F0502020204030204" pitchFamily="34" charset="0"/>
                <a:cs typeface="Calibri" panose="020F0502020204030204" pitchFamily="34" charset="0"/>
              </a:rPr>
              <a:t>vero</a:t>
            </a:r>
            <a:r>
              <a:rPr lang="de-DE" sz="1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err="1">
                <a:latin typeface="Calibri" panose="020F0502020204030204" pitchFamily="34" charset="0"/>
                <a:cs typeface="Calibri" panose="020F0502020204030204" pitchFamily="34" charset="0"/>
              </a:rPr>
              <a:t>eos</a:t>
            </a:r>
            <a:r>
              <a:rPr lang="de-DE" sz="160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de-DE" sz="1600" err="1">
                <a:latin typeface="Calibri" panose="020F0502020204030204" pitchFamily="34" charset="0"/>
                <a:cs typeface="Calibri" panose="020F0502020204030204" pitchFamily="34" charset="0"/>
              </a:rPr>
              <a:t>accusam</a:t>
            </a:r>
            <a:r>
              <a:rPr lang="de-DE" sz="1600">
                <a:latin typeface="Calibri" panose="020F0502020204030204" pitchFamily="34" charset="0"/>
                <a:cs typeface="Calibri" panose="020F0502020204030204" pitchFamily="34" charset="0"/>
              </a:rPr>
              <a:t> et</a:t>
            </a:r>
          </a:p>
        </p:txBody>
      </p:sp>
      <p:pic>
        <p:nvPicPr>
          <p:cNvPr id="28" name="Grafik 27" descr="Balkendiagramm mit Aufwärtstrend mit einfarbiger Füllung">
            <a:extLst>
              <a:ext uri="{FF2B5EF4-FFF2-40B4-BE49-F238E27FC236}">
                <a16:creationId xmlns:a16="http://schemas.microsoft.com/office/drawing/2014/main" id="{BE84FB70-4CCF-3DDF-400A-87447659E0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45135" y="33679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057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Benutzerdefiniertes Layou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ihandform: Form 42">
            <a:extLst>
              <a:ext uri="{FF2B5EF4-FFF2-40B4-BE49-F238E27FC236}">
                <a16:creationId xmlns:a16="http://schemas.microsoft.com/office/drawing/2014/main" id="{C37539C3-39C6-348C-C163-775049F6B576}"/>
              </a:ext>
            </a:extLst>
          </p:cNvPr>
          <p:cNvSpPr/>
          <p:nvPr userDrawn="1"/>
        </p:nvSpPr>
        <p:spPr>
          <a:xfrm>
            <a:off x="4826000" y="0"/>
            <a:ext cx="7366000" cy="6858000"/>
          </a:xfrm>
          <a:custGeom>
            <a:avLst/>
            <a:gdLst>
              <a:gd name="connsiteX0" fmla="*/ 3429000 w 7366000"/>
              <a:gd name="connsiteY0" fmla="*/ 0 h 6858000"/>
              <a:gd name="connsiteX1" fmla="*/ 7366000 w 7366000"/>
              <a:gd name="connsiteY1" fmla="*/ 0 h 6858000"/>
              <a:gd name="connsiteX2" fmla="*/ 7366000 w 7366000"/>
              <a:gd name="connsiteY2" fmla="*/ 6858000 h 6858000"/>
              <a:gd name="connsiteX3" fmla="*/ 3429000 w 7366000"/>
              <a:gd name="connsiteY3" fmla="*/ 6858000 h 6858000"/>
              <a:gd name="connsiteX4" fmla="*/ 0 w 7366000"/>
              <a:gd name="connsiteY4" fmla="*/ 3429000 h 6858000"/>
              <a:gd name="connsiteX5" fmla="*/ 3429000 w 736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66000" h="6858000">
                <a:moveTo>
                  <a:pt x="3429000" y="0"/>
                </a:moveTo>
                <a:lnTo>
                  <a:pt x="7366000" y="0"/>
                </a:lnTo>
                <a:lnTo>
                  <a:pt x="7366000" y="6858000"/>
                </a:lnTo>
                <a:lnTo>
                  <a:pt x="3429000" y="6858000"/>
                </a:lnTo>
                <a:cubicBezTo>
                  <a:pt x="1535216" y="6858000"/>
                  <a:pt x="0" y="5322784"/>
                  <a:pt x="0" y="3429000"/>
                </a:cubicBezTo>
                <a:cubicBezTo>
                  <a:pt x="0" y="1535216"/>
                  <a:pt x="1535216" y="0"/>
                  <a:pt x="3429000" y="0"/>
                </a:cubicBezTo>
                <a:close/>
              </a:path>
            </a:pathLst>
          </a:cu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48" name="Freihandform: Form 47">
            <a:extLst>
              <a:ext uri="{FF2B5EF4-FFF2-40B4-BE49-F238E27FC236}">
                <a16:creationId xmlns:a16="http://schemas.microsoft.com/office/drawing/2014/main" id="{D0BE045A-5BE3-3817-03E9-BE9A9AB4F949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-1" y="1043516"/>
            <a:ext cx="5531358" cy="4770965"/>
          </a:xfrm>
          <a:custGeom>
            <a:avLst/>
            <a:gdLst>
              <a:gd name="connsiteX0" fmla="*/ 0 w 6375399"/>
              <a:gd name="connsiteY0" fmla="*/ 2749486 h 5498974"/>
              <a:gd name="connsiteX1" fmla="*/ 1 w 6375399"/>
              <a:gd name="connsiteY1" fmla="*/ 2749487 h 5498974"/>
              <a:gd name="connsiteX2" fmla="*/ 0 w 6375399"/>
              <a:gd name="connsiteY2" fmla="*/ 2749487 h 5498974"/>
              <a:gd name="connsiteX3" fmla="*/ 2749487 w 6375399"/>
              <a:gd name="connsiteY3" fmla="*/ 0 h 5498974"/>
              <a:gd name="connsiteX4" fmla="*/ 6375399 w 6375399"/>
              <a:gd name="connsiteY4" fmla="*/ 0 h 5498974"/>
              <a:gd name="connsiteX5" fmla="*/ 6375399 w 6375399"/>
              <a:gd name="connsiteY5" fmla="*/ 5498974 h 5498974"/>
              <a:gd name="connsiteX6" fmla="*/ 2749487 w 6375399"/>
              <a:gd name="connsiteY6" fmla="*/ 5498973 h 5498974"/>
              <a:gd name="connsiteX7" fmla="*/ 14196 w 6375399"/>
              <a:gd name="connsiteY7" fmla="*/ 3030605 h 5498974"/>
              <a:gd name="connsiteX8" fmla="*/ 1 w 6375399"/>
              <a:gd name="connsiteY8" fmla="*/ 2749487 h 5498974"/>
              <a:gd name="connsiteX9" fmla="*/ 14196 w 6375399"/>
              <a:gd name="connsiteY9" fmla="*/ 2468368 h 5498974"/>
              <a:gd name="connsiteX10" fmla="*/ 2749487 w 6375399"/>
              <a:gd name="connsiteY10" fmla="*/ 0 h 5498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75399" h="5498974">
                <a:moveTo>
                  <a:pt x="0" y="2749486"/>
                </a:moveTo>
                <a:lnTo>
                  <a:pt x="1" y="2749487"/>
                </a:lnTo>
                <a:lnTo>
                  <a:pt x="0" y="2749487"/>
                </a:lnTo>
                <a:close/>
                <a:moveTo>
                  <a:pt x="2749487" y="0"/>
                </a:moveTo>
                <a:lnTo>
                  <a:pt x="6375399" y="0"/>
                </a:lnTo>
                <a:lnTo>
                  <a:pt x="6375399" y="5498974"/>
                </a:lnTo>
                <a:lnTo>
                  <a:pt x="2749487" y="5498973"/>
                </a:lnTo>
                <a:cubicBezTo>
                  <a:pt x="1325894" y="5498973"/>
                  <a:pt x="154997" y="4417051"/>
                  <a:pt x="14196" y="3030605"/>
                </a:cubicBezTo>
                <a:lnTo>
                  <a:pt x="1" y="2749487"/>
                </a:lnTo>
                <a:lnTo>
                  <a:pt x="14196" y="2468368"/>
                </a:lnTo>
                <a:cubicBezTo>
                  <a:pt x="154997" y="1081922"/>
                  <a:pt x="1325894" y="0"/>
                  <a:pt x="2749487" y="0"/>
                </a:cubicBezTo>
                <a:close/>
              </a:path>
            </a:pathLst>
          </a:custGeom>
          <a:blipFill dpi="0" rotWithShape="0">
            <a:blip r:embed="rId4">
              <a:alphaModFix amt="74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45" name="Freihandform: Form 44">
            <a:extLst>
              <a:ext uri="{FF2B5EF4-FFF2-40B4-BE49-F238E27FC236}">
                <a16:creationId xmlns:a16="http://schemas.microsoft.com/office/drawing/2014/main" id="{07FA8236-C549-7DB8-EC12-327DECDCD7BF}"/>
              </a:ext>
            </a:extLst>
          </p:cNvPr>
          <p:cNvSpPr/>
          <p:nvPr userDrawn="1"/>
        </p:nvSpPr>
        <p:spPr>
          <a:xfrm>
            <a:off x="5816602" y="679512"/>
            <a:ext cx="6375399" cy="5498974"/>
          </a:xfrm>
          <a:custGeom>
            <a:avLst/>
            <a:gdLst>
              <a:gd name="connsiteX0" fmla="*/ 0 w 6375399"/>
              <a:gd name="connsiteY0" fmla="*/ 2749486 h 5498974"/>
              <a:gd name="connsiteX1" fmla="*/ 1 w 6375399"/>
              <a:gd name="connsiteY1" fmla="*/ 2749487 h 5498974"/>
              <a:gd name="connsiteX2" fmla="*/ 0 w 6375399"/>
              <a:gd name="connsiteY2" fmla="*/ 2749487 h 5498974"/>
              <a:gd name="connsiteX3" fmla="*/ 2749487 w 6375399"/>
              <a:gd name="connsiteY3" fmla="*/ 0 h 5498974"/>
              <a:gd name="connsiteX4" fmla="*/ 6375399 w 6375399"/>
              <a:gd name="connsiteY4" fmla="*/ 0 h 5498974"/>
              <a:gd name="connsiteX5" fmla="*/ 6375399 w 6375399"/>
              <a:gd name="connsiteY5" fmla="*/ 5498974 h 5498974"/>
              <a:gd name="connsiteX6" fmla="*/ 2749487 w 6375399"/>
              <a:gd name="connsiteY6" fmla="*/ 5498973 h 5498974"/>
              <a:gd name="connsiteX7" fmla="*/ 14196 w 6375399"/>
              <a:gd name="connsiteY7" fmla="*/ 3030605 h 5498974"/>
              <a:gd name="connsiteX8" fmla="*/ 1 w 6375399"/>
              <a:gd name="connsiteY8" fmla="*/ 2749487 h 5498974"/>
              <a:gd name="connsiteX9" fmla="*/ 14196 w 6375399"/>
              <a:gd name="connsiteY9" fmla="*/ 2468368 h 5498974"/>
              <a:gd name="connsiteX10" fmla="*/ 2749487 w 6375399"/>
              <a:gd name="connsiteY10" fmla="*/ 0 h 5498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75399" h="5498974">
                <a:moveTo>
                  <a:pt x="0" y="2749486"/>
                </a:moveTo>
                <a:lnTo>
                  <a:pt x="1" y="2749487"/>
                </a:lnTo>
                <a:lnTo>
                  <a:pt x="0" y="2749487"/>
                </a:lnTo>
                <a:close/>
                <a:moveTo>
                  <a:pt x="2749487" y="0"/>
                </a:moveTo>
                <a:lnTo>
                  <a:pt x="6375399" y="0"/>
                </a:lnTo>
                <a:lnTo>
                  <a:pt x="6375399" y="5498974"/>
                </a:lnTo>
                <a:lnTo>
                  <a:pt x="2749487" y="5498973"/>
                </a:lnTo>
                <a:cubicBezTo>
                  <a:pt x="1325894" y="5498973"/>
                  <a:pt x="154997" y="4417051"/>
                  <a:pt x="14196" y="3030605"/>
                </a:cubicBezTo>
                <a:lnTo>
                  <a:pt x="1" y="2749487"/>
                </a:lnTo>
                <a:lnTo>
                  <a:pt x="14196" y="2468368"/>
                </a:lnTo>
                <a:cubicBezTo>
                  <a:pt x="154997" y="1081922"/>
                  <a:pt x="1325894" y="0"/>
                  <a:pt x="2749487" y="0"/>
                </a:cubicBezTo>
                <a:close/>
              </a:path>
            </a:pathLst>
          </a:cu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8AAF9CC3-8DFF-493F-3AB1-0EEA617CBB69}"/>
              </a:ext>
            </a:extLst>
          </p:cNvPr>
          <p:cNvSpPr txBox="1"/>
          <p:nvPr userDrawn="1"/>
        </p:nvSpPr>
        <p:spPr>
          <a:xfrm>
            <a:off x="470589" y="6211805"/>
            <a:ext cx="240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>
                <a:latin typeface="Calibri" panose="020F0502020204030204" pitchFamily="34" charset="0"/>
                <a:cs typeface="Calibri" panose="020F0502020204030204" pitchFamily="34" charset="0"/>
              </a:rPr>
              <a:t>www.bosch-data.de</a:t>
            </a:r>
          </a:p>
        </p:txBody>
      </p:sp>
      <p:pic>
        <p:nvPicPr>
          <p:cNvPr id="51" name="Grafik 50" descr="Lupe mit einfarbiger Füllung">
            <a:extLst>
              <a:ext uri="{FF2B5EF4-FFF2-40B4-BE49-F238E27FC236}">
                <a16:creationId xmlns:a16="http://schemas.microsoft.com/office/drawing/2014/main" id="{90D6D28C-E243-A8B1-31DC-335EE954E3F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81887" y="6183260"/>
            <a:ext cx="457200" cy="457200"/>
          </a:xfrm>
          <a:prstGeom prst="rect">
            <a:avLst/>
          </a:prstGeom>
        </p:spPr>
      </p:pic>
      <p:sp>
        <p:nvSpPr>
          <p:cNvPr id="52" name="Textfeld 51">
            <a:extLst>
              <a:ext uri="{FF2B5EF4-FFF2-40B4-BE49-F238E27FC236}">
                <a16:creationId xmlns:a16="http://schemas.microsoft.com/office/drawing/2014/main" id="{54477A5D-31BB-15D2-8476-33EC5E7AF395}"/>
              </a:ext>
            </a:extLst>
          </p:cNvPr>
          <p:cNvSpPr txBox="1"/>
          <p:nvPr userDrawn="1"/>
        </p:nvSpPr>
        <p:spPr>
          <a:xfrm>
            <a:off x="6521959" y="2312987"/>
            <a:ext cx="5401827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3200">
                <a:solidFill>
                  <a:srgbClr val="0B67A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Business Management mit</a:t>
            </a:r>
          </a:p>
          <a:p>
            <a:pPr algn="ctr">
              <a:lnSpc>
                <a:spcPct val="150000"/>
              </a:lnSpc>
            </a:pPr>
            <a:r>
              <a:rPr lang="de-DE" sz="3200" err="1">
                <a:solidFill>
                  <a:srgbClr val="0B67A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ERDENind</a:t>
            </a:r>
            <a:r>
              <a:rPr lang="de-DE" sz="3200">
                <a:solidFill>
                  <a:srgbClr val="0B67A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4.0</a:t>
            </a:r>
          </a:p>
          <a:p>
            <a:pPr algn="ctr">
              <a:lnSpc>
                <a:spcPct val="150000"/>
              </a:lnSpc>
            </a:pPr>
            <a:r>
              <a:rPr lang="de-DE" sz="3200">
                <a:solidFill>
                  <a:srgbClr val="0B67A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auf Basics Microsoft Dynamics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8F1F4A4-0D79-9793-7BD4-697E3D4E6D0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89" y="160603"/>
            <a:ext cx="1817184" cy="7223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5603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Benutzerdefiniertes Layou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DC29CC96-C1F8-1AA5-5ED5-9696DAC8B0B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BB06FE65-895B-8E10-2E6C-875400CEFFB4}"/>
              </a:ext>
            </a:extLst>
          </p:cNvPr>
          <p:cNvGrpSpPr/>
          <p:nvPr userDrawn="1"/>
        </p:nvGrpSpPr>
        <p:grpSpPr>
          <a:xfrm>
            <a:off x="0" y="-1991161"/>
            <a:ext cx="7775725" cy="8849161"/>
            <a:chOff x="0" y="-1991161"/>
            <a:chExt cx="7775725" cy="8849161"/>
          </a:xfrm>
          <a:blipFill dpi="0" rotWithShape="1">
            <a:blip r:embed="rId2"/>
            <a:srcRect/>
            <a:stretch>
              <a:fillRect l="-15000" r="20000"/>
            </a:stretch>
          </a:blipFill>
        </p:grpSpPr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104AC92A-56C5-9C9B-F8A8-3D6670FD60AA}"/>
                </a:ext>
              </a:extLst>
            </p:cNvPr>
            <p:cNvSpPr/>
            <p:nvPr userDrawn="1"/>
          </p:nvSpPr>
          <p:spPr>
            <a:xfrm rot="18000000" flipH="1">
              <a:off x="1380002" y="-1699784"/>
              <a:ext cx="6687100" cy="6104346"/>
            </a:xfrm>
            <a:custGeom>
              <a:avLst/>
              <a:gdLst>
                <a:gd name="connsiteX0" fmla="*/ 3524345 w 6687100"/>
                <a:gd name="connsiteY0" fmla="*/ 0 h 6104346"/>
                <a:gd name="connsiteX1" fmla="*/ 0 w 6687100"/>
                <a:gd name="connsiteY1" fmla="*/ 6104346 h 6104346"/>
                <a:gd name="connsiteX2" fmla="*/ 6687100 w 6687100"/>
                <a:gd name="connsiteY2" fmla="*/ 6104346 h 6104346"/>
                <a:gd name="connsiteX3" fmla="*/ 6687100 w 6687100"/>
                <a:gd name="connsiteY3" fmla="*/ 0 h 610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87100" h="6104346">
                  <a:moveTo>
                    <a:pt x="3524345" y="0"/>
                  </a:moveTo>
                  <a:lnTo>
                    <a:pt x="0" y="6104346"/>
                  </a:lnTo>
                  <a:lnTo>
                    <a:pt x="6687100" y="6104346"/>
                  </a:lnTo>
                  <a:lnTo>
                    <a:pt x="66871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9256C435-6405-6070-5E84-EC48F3151F32}"/>
                </a:ext>
              </a:extLst>
            </p:cNvPr>
            <p:cNvSpPr/>
            <p:nvPr userDrawn="1"/>
          </p:nvSpPr>
          <p:spPr>
            <a:xfrm flipH="1">
              <a:off x="0" y="0"/>
              <a:ext cx="5893603" cy="6858000"/>
            </a:xfrm>
            <a:custGeom>
              <a:avLst/>
              <a:gdLst>
                <a:gd name="connsiteX0" fmla="*/ 5893603 w 5893603"/>
                <a:gd name="connsiteY0" fmla="*/ 0 h 6858000"/>
                <a:gd name="connsiteX1" fmla="*/ 1589240 w 5893603"/>
                <a:gd name="connsiteY1" fmla="*/ 0 h 6858000"/>
                <a:gd name="connsiteX2" fmla="*/ 1430003 w 5893603"/>
                <a:gd name="connsiteY2" fmla="*/ 45008 h 6858000"/>
                <a:gd name="connsiteX3" fmla="*/ 0 w 5893603"/>
                <a:gd name="connsiteY3" fmla="*/ 1711048 h 6858000"/>
                <a:gd name="connsiteX4" fmla="*/ 0 w 5893603"/>
                <a:gd name="connsiteY4" fmla="*/ 5049868 h 6858000"/>
                <a:gd name="connsiteX5" fmla="*/ 2341370 w 5893603"/>
                <a:gd name="connsiteY5" fmla="*/ 6858000 h 6858000"/>
                <a:gd name="connsiteX6" fmla="*/ 5874827 w 5893603"/>
                <a:gd name="connsiteY6" fmla="*/ 6858000 h 6858000"/>
                <a:gd name="connsiteX7" fmla="*/ 5893603 w 5893603"/>
                <a:gd name="connsiteY7" fmla="*/ 6857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93603" h="6858000">
                  <a:moveTo>
                    <a:pt x="5893603" y="0"/>
                  </a:moveTo>
                  <a:lnTo>
                    <a:pt x="1589240" y="0"/>
                  </a:lnTo>
                  <a:lnTo>
                    <a:pt x="1430003" y="45008"/>
                  </a:lnTo>
                  <a:cubicBezTo>
                    <a:pt x="589650" y="319497"/>
                    <a:pt x="0" y="962095"/>
                    <a:pt x="0" y="1711048"/>
                  </a:cubicBezTo>
                  <a:lnTo>
                    <a:pt x="0" y="5049868"/>
                  </a:lnTo>
                  <a:cubicBezTo>
                    <a:pt x="0" y="6048472"/>
                    <a:pt x="1048267" y="6858000"/>
                    <a:pt x="2341370" y="6858000"/>
                  </a:cubicBezTo>
                  <a:lnTo>
                    <a:pt x="5874827" y="6858000"/>
                  </a:lnTo>
                  <a:lnTo>
                    <a:pt x="5893603" y="685726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B168D895-D9C7-44AD-86EF-0BE5E0C47EC1}"/>
              </a:ext>
            </a:extLst>
          </p:cNvPr>
          <p:cNvGrpSpPr/>
          <p:nvPr userDrawn="1"/>
        </p:nvGrpSpPr>
        <p:grpSpPr>
          <a:xfrm>
            <a:off x="4768220" y="-1657562"/>
            <a:ext cx="8219078" cy="7448762"/>
            <a:chOff x="4768220" y="-1657562"/>
            <a:chExt cx="8219078" cy="7448762"/>
          </a:xfrm>
          <a:solidFill>
            <a:srgbClr val="0080C8"/>
          </a:solidFill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B5B50125-520D-0481-E2CC-D4BF72AB93FF}"/>
                </a:ext>
              </a:extLst>
            </p:cNvPr>
            <p:cNvSpPr/>
            <p:nvPr userDrawn="1"/>
          </p:nvSpPr>
          <p:spPr>
            <a:xfrm rot="3600000">
              <a:off x="4422111" y="-1311453"/>
              <a:ext cx="5775043" cy="5082826"/>
            </a:xfrm>
            <a:custGeom>
              <a:avLst/>
              <a:gdLst>
                <a:gd name="connsiteX0" fmla="*/ 0 w 5775043"/>
                <a:gd name="connsiteY0" fmla="*/ 5082826 h 5082826"/>
                <a:gd name="connsiteX1" fmla="*/ 2934571 w 5775043"/>
                <a:gd name="connsiteY1" fmla="*/ 0 h 5082826"/>
                <a:gd name="connsiteX2" fmla="*/ 5775043 w 5775043"/>
                <a:gd name="connsiteY2" fmla="*/ 0 h 5082826"/>
                <a:gd name="connsiteX3" fmla="*/ 5775043 w 5775043"/>
                <a:gd name="connsiteY3" fmla="*/ 5082826 h 508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5043" h="5082826">
                  <a:moveTo>
                    <a:pt x="0" y="5082826"/>
                  </a:moveTo>
                  <a:lnTo>
                    <a:pt x="2934571" y="0"/>
                  </a:lnTo>
                  <a:lnTo>
                    <a:pt x="5775043" y="0"/>
                  </a:lnTo>
                  <a:lnTo>
                    <a:pt x="5775043" y="5082826"/>
                  </a:lnTo>
                  <a:close/>
                </a:path>
              </a:pathLst>
            </a:custGeom>
            <a:solidFill>
              <a:srgbClr val="0B67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DBF74186-AB00-FD58-1D57-BC43D0ACD443}"/>
                </a:ext>
              </a:extLst>
            </p:cNvPr>
            <p:cNvSpPr/>
            <p:nvPr userDrawn="1"/>
          </p:nvSpPr>
          <p:spPr>
            <a:xfrm rot="7200000">
              <a:off x="8100812" y="-841676"/>
              <a:ext cx="4690145" cy="5082826"/>
            </a:xfrm>
            <a:custGeom>
              <a:avLst/>
              <a:gdLst>
                <a:gd name="connsiteX0" fmla="*/ 0 w 4690145"/>
                <a:gd name="connsiteY0" fmla="*/ 1879101 h 5082826"/>
                <a:gd name="connsiteX1" fmla="*/ 3254698 w 4690145"/>
                <a:gd name="connsiteY1" fmla="*/ 0 h 5082826"/>
                <a:gd name="connsiteX2" fmla="*/ 4690145 w 4690145"/>
                <a:gd name="connsiteY2" fmla="*/ 0 h 5082826"/>
                <a:gd name="connsiteX3" fmla="*/ 4690145 w 4690145"/>
                <a:gd name="connsiteY3" fmla="*/ 5082826 h 5082826"/>
                <a:gd name="connsiteX4" fmla="*/ 1849671 w 4690145"/>
                <a:gd name="connsiteY4" fmla="*/ 5082826 h 508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90145" h="5082826">
                  <a:moveTo>
                    <a:pt x="0" y="1879101"/>
                  </a:moveTo>
                  <a:lnTo>
                    <a:pt x="3254698" y="0"/>
                  </a:lnTo>
                  <a:lnTo>
                    <a:pt x="4690145" y="0"/>
                  </a:lnTo>
                  <a:lnTo>
                    <a:pt x="4690145" y="5082826"/>
                  </a:lnTo>
                  <a:lnTo>
                    <a:pt x="1849671" y="5082826"/>
                  </a:lnTo>
                  <a:close/>
                </a:path>
              </a:pathLst>
            </a:custGeom>
            <a:solidFill>
              <a:srgbClr val="0B67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1D4C309D-8B56-FDF2-0435-B066B01B47D3}"/>
                </a:ext>
              </a:extLst>
            </p:cNvPr>
            <p:cNvSpPr/>
            <p:nvPr userDrawn="1"/>
          </p:nvSpPr>
          <p:spPr>
            <a:xfrm>
              <a:off x="6371771" y="0"/>
              <a:ext cx="5283200" cy="5791200"/>
            </a:xfrm>
            <a:prstGeom prst="roundRect">
              <a:avLst>
                <a:gd name="adj" fmla="val 28497"/>
              </a:avLst>
            </a:prstGeom>
            <a:solidFill>
              <a:srgbClr val="0B67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1E0B5E5A-7143-B14A-4AA5-5AB5FD72FEA9}"/>
              </a:ext>
            </a:extLst>
          </p:cNvPr>
          <p:cNvSpPr txBox="1"/>
          <p:nvPr userDrawn="1"/>
        </p:nvSpPr>
        <p:spPr>
          <a:xfrm>
            <a:off x="7902775" y="6095672"/>
            <a:ext cx="4354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>
                <a:latin typeface="Calibri" panose="020F0502020204030204" pitchFamily="34" charset="0"/>
                <a:cs typeface="Calibri" panose="020F0502020204030204" pitchFamily="34" charset="0"/>
              </a:rPr>
              <a:t>www.bosch-data.de</a:t>
            </a:r>
          </a:p>
        </p:txBody>
      </p:sp>
      <p:pic>
        <p:nvPicPr>
          <p:cNvPr id="27" name="Grafik 26" descr="Internet mit einfarbiger Füllung">
            <a:extLst>
              <a:ext uri="{FF2B5EF4-FFF2-40B4-BE49-F238E27FC236}">
                <a16:creationId xmlns:a16="http://schemas.microsoft.com/office/drawing/2014/main" id="{FC15D214-CDAF-841A-F2AA-5232E9DD25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58244" y="6034157"/>
            <a:ext cx="679470" cy="679470"/>
          </a:xfrm>
          <a:prstGeom prst="rect">
            <a:avLst/>
          </a:prstGeom>
        </p:spPr>
      </p:pic>
      <p:sp>
        <p:nvSpPr>
          <p:cNvPr id="2" name="Freihandform: Form 1">
            <a:extLst>
              <a:ext uri="{FF2B5EF4-FFF2-40B4-BE49-F238E27FC236}">
                <a16:creationId xmlns:a16="http://schemas.microsoft.com/office/drawing/2014/main" id="{D36E4199-3545-A6BD-BC23-9F09B4239104}"/>
              </a:ext>
            </a:extLst>
          </p:cNvPr>
          <p:cNvSpPr/>
          <p:nvPr userDrawn="1"/>
        </p:nvSpPr>
        <p:spPr>
          <a:xfrm>
            <a:off x="0" y="-1"/>
            <a:ext cx="5405429" cy="1943680"/>
          </a:xfrm>
          <a:custGeom>
            <a:avLst/>
            <a:gdLst>
              <a:gd name="connsiteX0" fmla="*/ 5405429 w 5405429"/>
              <a:gd name="connsiteY0" fmla="*/ 0 h 1943680"/>
              <a:gd name="connsiteX1" fmla="*/ 5383297 w 5405429"/>
              <a:gd name="connsiteY1" fmla="*/ 45594 h 1943680"/>
              <a:gd name="connsiteX2" fmla="*/ 4356408 w 5405429"/>
              <a:gd name="connsiteY2" fmla="*/ 1711515 h 1943680"/>
              <a:gd name="connsiteX3" fmla="*/ 3959908 w 5405429"/>
              <a:gd name="connsiteY3" fmla="*/ 1943680 h 1943680"/>
              <a:gd name="connsiteX4" fmla="*/ 3937000 w 5405429"/>
              <a:gd name="connsiteY4" fmla="*/ 1942416 h 1943680"/>
              <a:gd name="connsiteX5" fmla="*/ 3937000 w 5405429"/>
              <a:gd name="connsiteY5" fmla="*/ 1943101 h 1943680"/>
              <a:gd name="connsiteX6" fmla="*/ 0 w 5405429"/>
              <a:gd name="connsiteY6" fmla="*/ 1943101 h 1943680"/>
              <a:gd name="connsiteX7" fmla="*/ 0 w 5405429"/>
              <a:gd name="connsiteY7" fmla="*/ 1 h 1943680"/>
              <a:gd name="connsiteX8" fmla="*/ 647444 w 5405429"/>
              <a:gd name="connsiteY8" fmla="*/ 1 h 1943680"/>
              <a:gd name="connsiteX9" fmla="*/ 647443 w 5405429"/>
              <a:gd name="connsiteY9" fmla="*/ 0 h 194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05429" h="1943680">
                <a:moveTo>
                  <a:pt x="5405429" y="0"/>
                </a:moveTo>
                <a:lnTo>
                  <a:pt x="5383297" y="45594"/>
                </a:lnTo>
                <a:lnTo>
                  <a:pt x="4356408" y="1711515"/>
                </a:lnTo>
                <a:cubicBezTo>
                  <a:pt x="4267793" y="1855274"/>
                  <a:pt x="4116827" y="1937124"/>
                  <a:pt x="3959908" y="1943680"/>
                </a:cubicBezTo>
                <a:lnTo>
                  <a:pt x="3937000" y="1942416"/>
                </a:lnTo>
                <a:lnTo>
                  <a:pt x="3937000" y="1943101"/>
                </a:lnTo>
                <a:lnTo>
                  <a:pt x="0" y="1943101"/>
                </a:lnTo>
                <a:lnTo>
                  <a:pt x="0" y="1"/>
                </a:lnTo>
                <a:lnTo>
                  <a:pt x="647444" y="1"/>
                </a:lnTo>
                <a:lnTo>
                  <a:pt x="647443" y="0"/>
                </a:lnTo>
                <a:close/>
              </a:path>
            </a:pathLst>
          </a:custGeom>
          <a:solidFill>
            <a:schemeClr val="bg1">
              <a:lumMod val="6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8C9DE967-7E29-7D36-F1CF-85CD64AF3A65}"/>
              </a:ext>
            </a:extLst>
          </p:cNvPr>
          <p:cNvSpPr txBox="1"/>
          <p:nvPr userDrawn="1"/>
        </p:nvSpPr>
        <p:spPr>
          <a:xfrm>
            <a:off x="5572979" y="1128826"/>
            <a:ext cx="5952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e-DE" sz="3600" spc="-150">
                <a:latin typeface="Calibri" panose="020F0502020204030204" pitchFamily="34" charset="0"/>
                <a:cs typeface="Calibri" panose="020F0502020204030204" pitchFamily="34" charset="0"/>
              </a:rPr>
              <a:t>Firmenpräsentation</a:t>
            </a:r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83E53680-E214-4844-6311-4AED39BFAEC6}"/>
              </a:ext>
            </a:extLst>
          </p:cNvPr>
          <p:cNvSpPr/>
          <p:nvPr userDrawn="1"/>
        </p:nvSpPr>
        <p:spPr>
          <a:xfrm>
            <a:off x="10691752" y="2173710"/>
            <a:ext cx="685799" cy="73476"/>
          </a:xfrm>
          <a:prstGeom prst="rect">
            <a:avLst/>
          </a:prstGeom>
          <a:solidFill>
            <a:srgbClr val="ACDE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4B6234DD-B9CF-7F8A-AF6F-996FB8F4445B}"/>
              </a:ext>
            </a:extLst>
          </p:cNvPr>
          <p:cNvSpPr txBox="1"/>
          <p:nvPr userDrawn="1"/>
        </p:nvSpPr>
        <p:spPr>
          <a:xfrm>
            <a:off x="8036531" y="2622484"/>
            <a:ext cx="3459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vorgestellt von</a:t>
            </a: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41D8313E-B31F-BC10-A32A-8DDE23297434}"/>
              </a:ext>
            </a:extLst>
          </p:cNvPr>
          <p:cNvSpPr txBox="1"/>
          <p:nvPr userDrawn="1"/>
        </p:nvSpPr>
        <p:spPr>
          <a:xfrm>
            <a:off x="8074208" y="3028089"/>
            <a:ext cx="3459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André Piruschka</a:t>
            </a:r>
          </a:p>
        </p:txBody>
      </p:sp>
      <p:pic>
        <p:nvPicPr>
          <p:cNvPr id="83" name="Grafik 82" descr="Verbindungen Silhouette">
            <a:extLst>
              <a:ext uri="{FF2B5EF4-FFF2-40B4-BE49-F238E27FC236}">
                <a16:creationId xmlns:a16="http://schemas.microsoft.com/office/drawing/2014/main" id="{B82D6F71-11E0-147F-D1F0-E4B2AC44C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6204221" y="3733753"/>
            <a:ext cx="2426692" cy="2426692"/>
          </a:xfrm>
          <a:prstGeom prst="rect">
            <a:avLst/>
          </a:prstGeom>
        </p:spPr>
      </p:pic>
      <p:pic>
        <p:nvPicPr>
          <p:cNvPr id="3" name="Grafik 2" descr="Ein Bild, das Text, Schrift, Grafiken, Electric Blue (Farbe) enthält.&#10;&#10;Automatisch generierte Beschreibung">
            <a:extLst>
              <a:ext uri="{FF2B5EF4-FFF2-40B4-BE49-F238E27FC236}">
                <a16:creationId xmlns:a16="http://schemas.microsoft.com/office/drawing/2014/main" id="{733C5C88-1800-8276-825B-E111D22F267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90" y="299063"/>
            <a:ext cx="3062407" cy="12172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3881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Benutzerdefiniertes Layou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DC29CC96-C1F8-1AA5-5ED5-9696DAC8B0B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BB06FE65-895B-8E10-2E6C-875400CEFFB4}"/>
              </a:ext>
            </a:extLst>
          </p:cNvPr>
          <p:cNvGrpSpPr/>
          <p:nvPr userDrawn="1"/>
        </p:nvGrpSpPr>
        <p:grpSpPr>
          <a:xfrm>
            <a:off x="0" y="-1991161"/>
            <a:ext cx="7775725" cy="8849161"/>
            <a:chOff x="0" y="-1991161"/>
            <a:chExt cx="7775725" cy="8849161"/>
          </a:xfrm>
          <a:blipFill dpi="0" rotWithShape="1">
            <a:blip r:embed="rId2"/>
            <a:srcRect/>
            <a:stretch>
              <a:fillRect l="-15000" r="20000"/>
            </a:stretch>
          </a:blipFill>
        </p:grpSpPr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104AC92A-56C5-9C9B-F8A8-3D6670FD60AA}"/>
                </a:ext>
              </a:extLst>
            </p:cNvPr>
            <p:cNvSpPr/>
            <p:nvPr userDrawn="1"/>
          </p:nvSpPr>
          <p:spPr>
            <a:xfrm rot="18000000" flipH="1">
              <a:off x="1380002" y="-1699784"/>
              <a:ext cx="6687100" cy="6104346"/>
            </a:xfrm>
            <a:custGeom>
              <a:avLst/>
              <a:gdLst>
                <a:gd name="connsiteX0" fmla="*/ 3524345 w 6687100"/>
                <a:gd name="connsiteY0" fmla="*/ 0 h 6104346"/>
                <a:gd name="connsiteX1" fmla="*/ 0 w 6687100"/>
                <a:gd name="connsiteY1" fmla="*/ 6104346 h 6104346"/>
                <a:gd name="connsiteX2" fmla="*/ 6687100 w 6687100"/>
                <a:gd name="connsiteY2" fmla="*/ 6104346 h 6104346"/>
                <a:gd name="connsiteX3" fmla="*/ 6687100 w 6687100"/>
                <a:gd name="connsiteY3" fmla="*/ 0 h 610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87100" h="6104346">
                  <a:moveTo>
                    <a:pt x="3524345" y="0"/>
                  </a:moveTo>
                  <a:lnTo>
                    <a:pt x="0" y="6104346"/>
                  </a:lnTo>
                  <a:lnTo>
                    <a:pt x="6687100" y="6104346"/>
                  </a:lnTo>
                  <a:lnTo>
                    <a:pt x="66871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9256C435-6405-6070-5E84-EC48F3151F32}"/>
                </a:ext>
              </a:extLst>
            </p:cNvPr>
            <p:cNvSpPr/>
            <p:nvPr userDrawn="1"/>
          </p:nvSpPr>
          <p:spPr>
            <a:xfrm flipH="1">
              <a:off x="0" y="0"/>
              <a:ext cx="5893603" cy="6858000"/>
            </a:xfrm>
            <a:custGeom>
              <a:avLst/>
              <a:gdLst>
                <a:gd name="connsiteX0" fmla="*/ 5893603 w 5893603"/>
                <a:gd name="connsiteY0" fmla="*/ 0 h 6858000"/>
                <a:gd name="connsiteX1" fmla="*/ 1589240 w 5893603"/>
                <a:gd name="connsiteY1" fmla="*/ 0 h 6858000"/>
                <a:gd name="connsiteX2" fmla="*/ 1430003 w 5893603"/>
                <a:gd name="connsiteY2" fmla="*/ 45008 h 6858000"/>
                <a:gd name="connsiteX3" fmla="*/ 0 w 5893603"/>
                <a:gd name="connsiteY3" fmla="*/ 1711048 h 6858000"/>
                <a:gd name="connsiteX4" fmla="*/ 0 w 5893603"/>
                <a:gd name="connsiteY4" fmla="*/ 5049868 h 6858000"/>
                <a:gd name="connsiteX5" fmla="*/ 2341370 w 5893603"/>
                <a:gd name="connsiteY5" fmla="*/ 6858000 h 6858000"/>
                <a:gd name="connsiteX6" fmla="*/ 5874827 w 5893603"/>
                <a:gd name="connsiteY6" fmla="*/ 6858000 h 6858000"/>
                <a:gd name="connsiteX7" fmla="*/ 5893603 w 5893603"/>
                <a:gd name="connsiteY7" fmla="*/ 6857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93603" h="6858000">
                  <a:moveTo>
                    <a:pt x="5893603" y="0"/>
                  </a:moveTo>
                  <a:lnTo>
                    <a:pt x="1589240" y="0"/>
                  </a:lnTo>
                  <a:lnTo>
                    <a:pt x="1430003" y="45008"/>
                  </a:lnTo>
                  <a:cubicBezTo>
                    <a:pt x="589650" y="319497"/>
                    <a:pt x="0" y="962095"/>
                    <a:pt x="0" y="1711048"/>
                  </a:cubicBezTo>
                  <a:lnTo>
                    <a:pt x="0" y="5049868"/>
                  </a:lnTo>
                  <a:cubicBezTo>
                    <a:pt x="0" y="6048472"/>
                    <a:pt x="1048267" y="6858000"/>
                    <a:pt x="2341370" y="6858000"/>
                  </a:cubicBezTo>
                  <a:lnTo>
                    <a:pt x="5874827" y="6858000"/>
                  </a:lnTo>
                  <a:lnTo>
                    <a:pt x="5893603" y="685726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B168D895-D9C7-44AD-86EF-0BE5E0C47EC1}"/>
              </a:ext>
            </a:extLst>
          </p:cNvPr>
          <p:cNvGrpSpPr/>
          <p:nvPr userDrawn="1"/>
        </p:nvGrpSpPr>
        <p:grpSpPr>
          <a:xfrm>
            <a:off x="4768220" y="-1657562"/>
            <a:ext cx="8219078" cy="7448762"/>
            <a:chOff x="4768220" y="-1657562"/>
            <a:chExt cx="8219078" cy="7448762"/>
          </a:xfrm>
          <a:solidFill>
            <a:srgbClr val="0080C8"/>
          </a:solidFill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B5B50125-520D-0481-E2CC-D4BF72AB93FF}"/>
                </a:ext>
              </a:extLst>
            </p:cNvPr>
            <p:cNvSpPr/>
            <p:nvPr userDrawn="1"/>
          </p:nvSpPr>
          <p:spPr>
            <a:xfrm rot="3600000">
              <a:off x="4422111" y="-1311453"/>
              <a:ext cx="5775043" cy="5082826"/>
            </a:xfrm>
            <a:custGeom>
              <a:avLst/>
              <a:gdLst>
                <a:gd name="connsiteX0" fmla="*/ 0 w 5775043"/>
                <a:gd name="connsiteY0" fmla="*/ 5082826 h 5082826"/>
                <a:gd name="connsiteX1" fmla="*/ 2934571 w 5775043"/>
                <a:gd name="connsiteY1" fmla="*/ 0 h 5082826"/>
                <a:gd name="connsiteX2" fmla="*/ 5775043 w 5775043"/>
                <a:gd name="connsiteY2" fmla="*/ 0 h 5082826"/>
                <a:gd name="connsiteX3" fmla="*/ 5775043 w 5775043"/>
                <a:gd name="connsiteY3" fmla="*/ 5082826 h 508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5043" h="5082826">
                  <a:moveTo>
                    <a:pt x="0" y="5082826"/>
                  </a:moveTo>
                  <a:lnTo>
                    <a:pt x="2934571" y="0"/>
                  </a:lnTo>
                  <a:lnTo>
                    <a:pt x="5775043" y="0"/>
                  </a:lnTo>
                  <a:lnTo>
                    <a:pt x="5775043" y="5082826"/>
                  </a:lnTo>
                  <a:close/>
                </a:path>
              </a:pathLst>
            </a:custGeom>
            <a:solidFill>
              <a:srgbClr val="0B67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DBF74186-AB00-FD58-1D57-BC43D0ACD443}"/>
                </a:ext>
              </a:extLst>
            </p:cNvPr>
            <p:cNvSpPr/>
            <p:nvPr userDrawn="1"/>
          </p:nvSpPr>
          <p:spPr>
            <a:xfrm rot="7200000">
              <a:off x="8100812" y="-841676"/>
              <a:ext cx="4690145" cy="5082826"/>
            </a:xfrm>
            <a:custGeom>
              <a:avLst/>
              <a:gdLst>
                <a:gd name="connsiteX0" fmla="*/ 0 w 4690145"/>
                <a:gd name="connsiteY0" fmla="*/ 1879101 h 5082826"/>
                <a:gd name="connsiteX1" fmla="*/ 3254698 w 4690145"/>
                <a:gd name="connsiteY1" fmla="*/ 0 h 5082826"/>
                <a:gd name="connsiteX2" fmla="*/ 4690145 w 4690145"/>
                <a:gd name="connsiteY2" fmla="*/ 0 h 5082826"/>
                <a:gd name="connsiteX3" fmla="*/ 4690145 w 4690145"/>
                <a:gd name="connsiteY3" fmla="*/ 5082826 h 5082826"/>
                <a:gd name="connsiteX4" fmla="*/ 1849671 w 4690145"/>
                <a:gd name="connsiteY4" fmla="*/ 5082826 h 508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90145" h="5082826">
                  <a:moveTo>
                    <a:pt x="0" y="1879101"/>
                  </a:moveTo>
                  <a:lnTo>
                    <a:pt x="3254698" y="0"/>
                  </a:lnTo>
                  <a:lnTo>
                    <a:pt x="4690145" y="0"/>
                  </a:lnTo>
                  <a:lnTo>
                    <a:pt x="4690145" y="5082826"/>
                  </a:lnTo>
                  <a:lnTo>
                    <a:pt x="1849671" y="5082826"/>
                  </a:lnTo>
                  <a:close/>
                </a:path>
              </a:pathLst>
            </a:custGeom>
            <a:solidFill>
              <a:srgbClr val="0B67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1D4C309D-8B56-FDF2-0435-B066B01B47D3}"/>
                </a:ext>
              </a:extLst>
            </p:cNvPr>
            <p:cNvSpPr/>
            <p:nvPr userDrawn="1"/>
          </p:nvSpPr>
          <p:spPr>
            <a:xfrm>
              <a:off x="6371771" y="0"/>
              <a:ext cx="5283200" cy="5791200"/>
            </a:xfrm>
            <a:prstGeom prst="roundRect">
              <a:avLst>
                <a:gd name="adj" fmla="val 28497"/>
              </a:avLst>
            </a:prstGeom>
            <a:solidFill>
              <a:srgbClr val="0B67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1E0B5E5A-7143-B14A-4AA5-5AB5FD72FEA9}"/>
              </a:ext>
            </a:extLst>
          </p:cNvPr>
          <p:cNvSpPr txBox="1"/>
          <p:nvPr userDrawn="1"/>
        </p:nvSpPr>
        <p:spPr>
          <a:xfrm>
            <a:off x="7902775" y="6095672"/>
            <a:ext cx="4354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2">
                    <a:lumMod val="25000"/>
                  </a:schemeClr>
                </a:solidFill>
                <a:latin typeface="+mn-lt"/>
                <a:cs typeface="Calibri" panose="020F0502020204030204" pitchFamily="34" charset="0"/>
              </a:rPr>
              <a:t>www.bosch-data.de</a:t>
            </a:r>
          </a:p>
        </p:txBody>
      </p:sp>
      <p:pic>
        <p:nvPicPr>
          <p:cNvPr id="27" name="Grafik 26" descr="Internet mit einfarbiger Füllung">
            <a:extLst>
              <a:ext uri="{FF2B5EF4-FFF2-40B4-BE49-F238E27FC236}">
                <a16:creationId xmlns:a16="http://schemas.microsoft.com/office/drawing/2014/main" id="{FC15D214-CDAF-841A-F2AA-5232E9DD25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58244" y="6034157"/>
            <a:ext cx="679470" cy="679470"/>
          </a:xfrm>
          <a:prstGeom prst="rect">
            <a:avLst/>
          </a:prstGeom>
        </p:spPr>
      </p:pic>
      <p:sp>
        <p:nvSpPr>
          <p:cNvPr id="2" name="Freihandform: Form 1">
            <a:extLst>
              <a:ext uri="{FF2B5EF4-FFF2-40B4-BE49-F238E27FC236}">
                <a16:creationId xmlns:a16="http://schemas.microsoft.com/office/drawing/2014/main" id="{D36E4199-3545-A6BD-BC23-9F09B4239104}"/>
              </a:ext>
            </a:extLst>
          </p:cNvPr>
          <p:cNvSpPr/>
          <p:nvPr userDrawn="1"/>
        </p:nvSpPr>
        <p:spPr>
          <a:xfrm>
            <a:off x="0" y="-1"/>
            <a:ext cx="5405429" cy="1943680"/>
          </a:xfrm>
          <a:custGeom>
            <a:avLst/>
            <a:gdLst>
              <a:gd name="connsiteX0" fmla="*/ 5405429 w 5405429"/>
              <a:gd name="connsiteY0" fmla="*/ 0 h 1943680"/>
              <a:gd name="connsiteX1" fmla="*/ 5383297 w 5405429"/>
              <a:gd name="connsiteY1" fmla="*/ 45594 h 1943680"/>
              <a:gd name="connsiteX2" fmla="*/ 4356408 w 5405429"/>
              <a:gd name="connsiteY2" fmla="*/ 1711515 h 1943680"/>
              <a:gd name="connsiteX3" fmla="*/ 3959908 w 5405429"/>
              <a:gd name="connsiteY3" fmla="*/ 1943680 h 1943680"/>
              <a:gd name="connsiteX4" fmla="*/ 3937000 w 5405429"/>
              <a:gd name="connsiteY4" fmla="*/ 1942416 h 1943680"/>
              <a:gd name="connsiteX5" fmla="*/ 3937000 w 5405429"/>
              <a:gd name="connsiteY5" fmla="*/ 1943101 h 1943680"/>
              <a:gd name="connsiteX6" fmla="*/ 0 w 5405429"/>
              <a:gd name="connsiteY6" fmla="*/ 1943101 h 1943680"/>
              <a:gd name="connsiteX7" fmla="*/ 0 w 5405429"/>
              <a:gd name="connsiteY7" fmla="*/ 1 h 1943680"/>
              <a:gd name="connsiteX8" fmla="*/ 647444 w 5405429"/>
              <a:gd name="connsiteY8" fmla="*/ 1 h 1943680"/>
              <a:gd name="connsiteX9" fmla="*/ 647443 w 5405429"/>
              <a:gd name="connsiteY9" fmla="*/ 0 h 194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05429" h="1943680">
                <a:moveTo>
                  <a:pt x="5405429" y="0"/>
                </a:moveTo>
                <a:lnTo>
                  <a:pt x="5383297" y="45594"/>
                </a:lnTo>
                <a:lnTo>
                  <a:pt x="4356408" y="1711515"/>
                </a:lnTo>
                <a:cubicBezTo>
                  <a:pt x="4267793" y="1855274"/>
                  <a:pt x="4116827" y="1937124"/>
                  <a:pt x="3959908" y="1943680"/>
                </a:cubicBezTo>
                <a:lnTo>
                  <a:pt x="3937000" y="1942416"/>
                </a:lnTo>
                <a:lnTo>
                  <a:pt x="3937000" y="1943101"/>
                </a:lnTo>
                <a:lnTo>
                  <a:pt x="0" y="1943101"/>
                </a:lnTo>
                <a:lnTo>
                  <a:pt x="0" y="1"/>
                </a:lnTo>
                <a:lnTo>
                  <a:pt x="647444" y="1"/>
                </a:lnTo>
                <a:lnTo>
                  <a:pt x="647443" y="0"/>
                </a:lnTo>
                <a:close/>
              </a:path>
            </a:pathLst>
          </a:custGeom>
          <a:solidFill>
            <a:schemeClr val="bg1">
              <a:lumMod val="6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83E53680-E214-4844-6311-4AED39BFAEC6}"/>
              </a:ext>
            </a:extLst>
          </p:cNvPr>
          <p:cNvSpPr/>
          <p:nvPr userDrawn="1"/>
        </p:nvSpPr>
        <p:spPr>
          <a:xfrm>
            <a:off x="10739298" y="2966498"/>
            <a:ext cx="685799" cy="73476"/>
          </a:xfrm>
          <a:prstGeom prst="rect">
            <a:avLst/>
          </a:prstGeom>
          <a:solidFill>
            <a:srgbClr val="ACDE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3" name="Grafik 82" descr="Verbindungen Silhouette">
            <a:extLst>
              <a:ext uri="{FF2B5EF4-FFF2-40B4-BE49-F238E27FC236}">
                <a16:creationId xmlns:a16="http://schemas.microsoft.com/office/drawing/2014/main" id="{B82D6F71-11E0-147F-D1F0-E4B2AC44C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6204221" y="3733753"/>
            <a:ext cx="2426692" cy="2426692"/>
          </a:xfrm>
          <a:prstGeom prst="rect">
            <a:avLst/>
          </a:prstGeom>
        </p:spPr>
      </p:pic>
      <p:pic>
        <p:nvPicPr>
          <p:cNvPr id="4" name="Grafik 3" descr="Ein Bild, das Text, Schrift, Grafiken, Electric Blue (Farbe) enthält.&#10;&#10;Automatisch generierte Beschreibung">
            <a:extLst>
              <a:ext uri="{FF2B5EF4-FFF2-40B4-BE49-F238E27FC236}">
                <a16:creationId xmlns:a16="http://schemas.microsoft.com/office/drawing/2014/main" id="{209A65AE-C1D4-1C1F-0E7E-764D609C37A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90" y="299063"/>
            <a:ext cx="3062407" cy="12172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6014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Benutzerdefiniertes Layou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DC29CC96-C1F8-1AA5-5ED5-9696DAC8B0B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BB06FE65-895B-8E10-2E6C-875400CEFFB4}"/>
              </a:ext>
            </a:extLst>
          </p:cNvPr>
          <p:cNvGrpSpPr/>
          <p:nvPr userDrawn="1"/>
        </p:nvGrpSpPr>
        <p:grpSpPr>
          <a:xfrm>
            <a:off x="0" y="-1991161"/>
            <a:ext cx="7775725" cy="8849161"/>
            <a:chOff x="0" y="-1991161"/>
            <a:chExt cx="7775725" cy="8849161"/>
          </a:xfrm>
          <a:blipFill dpi="0" rotWithShape="1">
            <a:blip r:embed="rId2"/>
            <a:srcRect/>
            <a:stretch>
              <a:fillRect l="-15000" r="20000"/>
            </a:stretch>
          </a:blipFill>
        </p:grpSpPr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104AC92A-56C5-9C9B-F8A8-3D6670FD60AA}"/>
                </a:ext>
              </a:extLst>
            </p:cNvPr>
            <p:cNvSpPr/>
            <p:nvPr userDrawn="1"/>
          </p:nvSpPr>
          <p:spPr>
            <a:xfrm rot="18000000" flipH="1">
              <a:off x="1380002" y="-1699784"/>
              <a:ext cx="6687100" cy="6104346"/>
            </a:xfrm>
            <a:custGeom>
              <a:avLst/>
              <a:gdLst>
                <a:gd name="connsiteX0" fmla="*/ 3524345 w 6687100"/>
                <a:gd name="connsiteY0" fmla="*/ 0 h 6104346"/>
                <a:gd name="connsiteX1" fmla="*/ 0 w 6687100"/>
                <a:gd name="connsiteY1" fmla="*/ 6104346 h 6104346"/>
                <a:gd name="connsiteX2" fmla="*/ 6687100 w 6687100"/>
                <a:gd name="connsiteY2" fmla="*/ 6104346 h 6104346"/>
                <a:gd name="connsiteX3" fmla="*/ 6687100 w 6687100"/>
                <a:gd name="connsiteY3" fmla="*/ 0 h 610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87100" h="6104346">
                  <a:moveTo>
                    <a:pt x="3524345" y="0"/>
                  </a:moveTo>
                  <a:lnTo>
                    <a:pt x="0" y="6104346"/>
                  </a:lnTo>
                  <a:lnTo>
                    <a:pt x="6687100" y="6104346"/>
                  </a:lnTo>
                  <a:lnTo>
                    <a:pt x="66871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9256C435-6405-6070-5E84-EC48F3151F32}"/>
                </a:ext>
              </a:extLst>
            </p:cNvPr>
            <p:cNvSpPr/>
            <p:nvPr userDrawn="1"/>
          </p:nvSpPr>
          <p:spPr>
            <a:xfrm flipH="1">
              <a:off x="0" y="0"/>
              <a:ext cx="5893603" cy="6858000"/>
            </a:xfrm>
            <a:custGeom>
              <a:avLst/>
              <a:gdLst>
                <a:gd name="connsiteX0" fmla="*/ 5893603 w 5893603"/>
                <a:gd name="connsiteY0" fmla="*/ 0 h 6858000"/>
                <a:gd name="connsiteX1" fmla="*/ 1589240 w 5893603"/>
                <a:gd name="connsiteY1" fmla="*/ 0 h 6858000"/>
                <a:gd name="connsiteX2" fmla="*/ 1430003 w 5893603"/>
                <a:gd name="connsiteY2" fmla="*/ 45008 h 6858000"/>
                <a:gd name="connsiteX3" fmla="*/ 0 w 5893603"/>
                <a:gd name="connsiteY3" fmla="*/ 1711048 h 6858000"/>
                <a:gd name="connsiteX4" fmla="*/ 0 w 5893603"/>
                <a:gd name="connsiteY4" fmla="*/ 5049868 h 6858000"/>
                <a:gd name="connsiteX5" fmla="*/ 2341370 w 5893603"/>
                <a:gd name="connsiteY5" fmla="*/ 6858000 h 6858000"/>
                <a:gd name="connsiteX6" fmla="*/ 5874827 w 5893603"/>
                <a:gd name="connsiteY6" fmla="*/ 6858000 h 6858000"/>
                <a:gd name="connsiteX7" fmla="*/ 5893603 w 5893603"/>
                <a:gd name="connsiteY7" fmla="*/ 6857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93603" h="6858000">
                  <a:moveTo>
                    <a:pt x="5893603" y="0"/>
                  </a:moveTo>
                  <a:lnTo>
                    <a:pt x="1589240" y="0"/>
                  </a:lnTo>
                  <a:lnTo>
                    <a:pt x="1430003" y="45008"/>
                  </a:lnTo>
                  <a:cubicBezTo>
                    <a:pt x="589650" y="319497"/>
                    <a:pt x="0" y="962095"/>
                    <a:pt x="0" y="1711048"/>
                  </a:cubicBezTo>
                  <a:lnTo>
                    <a:pt x="0" y="5049868"/>
                  </a:lnTo>
                  <a:cubicBezTo>
                    <a:pt x="0" y="6048472"/>
                    <a:pt x="1048267" y="6858000"/>
                    <a:pt x="2341370" y="6858000"/>
                  </a:cubicBezTo>
                  <a:lnTo>
                    <a:pt x="5874827" y="6858000"/>
                  </a:lnTo>
                  <a:lnTo>
                    <a:pt x="5893603" y="685726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B168D895-D9C7-44AD-86EF-0BE5E0C47EC1}"/>
              </a:ext>
            </a:extLst>
          </p:cNvPr>
          <p:cNvGrpSpPr/>
          <p:nvPr userDrawn="1"/>
        </p:nvGrpSpPr>
        <p:grpSpPr>
          <a:xfrm>
            <a:off x="4768220" y="-1657562"/>
            <a:ext cx="8219078" cy="7448762"/>
            <a:chOff x="4768220" y="-1657562"/>
            <a:chExt cx="8219078" cy="7448762"/>
          </a:xfrm>
          <a:solidFill>
            <a:srgbClr val="0080C8"/>
          </a:solidFill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B5B50125-520D-0481-E2CC-D4BF72AB93FF}"/>
                </a:ext>
              </a:extLst>
            </p:cNvPr>
            <p:cNvSpPr/>
            <p:nvPr userDrawn="1"/>
          </p:nvSpPr>
          <p:spPr>
            <a:xfrm rot="3600000">
              <a:off x="4422111" y="-1311453"/>
              <a:ext cx="5775043" cy="5082826"/>
            </a:xfrm>
            <a:custGeom>
              <a:avLst/>
              <a:gdLst>
                <a:gd name="connsiteX0" fmla="*/ 0 w 5775043"/>
                <a:gd name="connsiteY0" fmla="*/ 5082826 h 5082826"/>
                <a:gd name="connsiteX1" fmla="*/ 2934571 w 5775043"/>
                <a:gd name="connsiteY1" fmla="*/ 0 h 5082826"/>
                <a:gd name="connsiteX2" fmla="*/ 5775043 w 5775043"/>
                <a:gd name="connsiteY2" fmla="*/ 0 h 5082826"/>
                <a:gd name="connsiteX3" fmla="*/ 5775043 w 5775043"/>
                <a:gd name="connsiteY3" fmla="*/ 5082826 h 508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5043" h="5082826">
                  <a:moveTo>
                    <a:pt x="0" y="5082826"/>
                  </a:moveTo>
                  <a:lnTo>
                    <a:pt x="2934571" y="0"/>
                  </a:lnTo>
                  <a:lnTo>
                    <a:pt x="5775043" y="0"/>
                  </a:lnTo>
                  <a:lnTo>
                    <a:pt x="5775043" y="5082826"/>
                  </a:lnTo>
                  <a:close/>
                </a:path>
              </a:pathLst>
            </a:custGeom>
            <a:solidFill>
              <a:srgbClr val="0B67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DBF74186-AB00-FD58-1D57-BC43D0ACD443}"/>
                </a:ext>
              </a:extLst>
            </p:cNvPr>
            <p:cNvSpPr/>
            <p:nvPr userDrawn="1"/>
          </p:nvSpPr>
          <p:spPr>
            <a:xfrm rot="7200000">
              <a:off x="8100812" y="-841676"/>
              <a:ext cx="4690145" cy="5082826"/>
            </a:xfrm>
            <a:custGeom>
              <a:avLst/>
              <a:gdLst>
                <a:gd name="connsiteX0" fmla="*/ 0 w 4690145"/>
                <a:gd name="connsiteY0" fmla="*/ 1879101 h 5082826"/>
                <a:gd name="connsiteX1" fmla="*/ 3254698 w 4690145"/>
                <a:gd name="connsiteY1" fmla="*/ 0 h 5082826"/>
                <a:gd name="connsiteX2" fmla="*/ 4690145 w 4690145"/>
                <a:gd name="connsiteY2" fmla="*/ 0 h 5082826"/>
                <a:gd name="connsiteX3" fmla="*/ 4690145 w 4690145"/>
                <a:gd name="connsiteY3" fmla="*/ 5082826 h 5082826"/>
                <a:gd name="connsiteX4" fmla="*/ 1849671 w 4690145"/>
                <a:gd name="connsiteY4" fmla="*/ 5082826 h 508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90145" h="5082826">
                  <a:moveTo>
                    <a:pt x="0" y="1879101"/>
                  </a:moveTo>
                  <a:lnTo>
                    <a:pt x="3254698" y="0"/>
                  </a:lnTo>
                  <a:lnTo>
                    <a:pt x="4690145" y="0"/>
                  </a:lnTo>
                  <a:lnTo>
                    <a:pt x="4690145" y="5082826"/>
                  </a:lnTo>
                  <a:lnTo>
                    <a:pt x="1849671" y="5082826"/>
                  </a:lnTo>
                  <a:close/>
                </a:path>
              </a:pathLst>
            </a:custGeom>
            <a:solidFill>
              <a:srgbClr val="0B67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1D4C309D-8B56-FDF2-0435-B066B01B47D3}"/>
                </a:ext>
              </a:extLst>
            </p:cNvPr>
            <p:cNvSpPr/>
            <p:nvPr userDrawn="1"/>
          </p:nvSpPr>
          <p:spPr>
            <a:xfrm>
              <a:off x="6371771" y="0"/>
              <a:ext cx="5283200" cy="5791200"/>
            </a:xfrm>
            <a:prstGeom prst="roundRect">
              <a:avLst>
                <a:gd name="adj" fmla="val 28497"/>
              </a:avLst>
            </a:prstGeom>
            <a:solidFill>
              <a:srgbClr val="0B67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1E0B5E5A-7143-B14A-4AA5-5AB5FD72FEA9}"/>
              </a:ext>
            </a:extLst>
          </p:cNvPr>
          <p:cNvSpPr txBox="1"/>
          <p:nvPr userDrawn="1"/>
        </p:nvSpPr>
        <p:spPr>
          <a:xfrm>
            <a:off x="7902775" y="6095672"/>
            <a:ext cx="4354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2">
                    <a:lumMod val="25000"/>
                  </a:schemeClr>
                </a:solidFill>
                <a:latin typeface="+mn-lt"/>
                <a:cs typeface="Calibri" panose="020F0502020204030204" pitchFamily="34" charset="0"/>
              </a:rPr>
              <a:t>www.bosch-data.de</a:t>
            </a:r>
          </a:p>
        </p:txBody>
      </p:sp>
      <p:pic>
        <p:nvPicPr>
          <p:cNvPr id="27" name="Grafik 26" descr="Internet mit einfarbiger Füllung">
            <a:extLst>
              <a:ext uri="{FF2B5EF4-FFF2-40B4-BE49-F238E27FC236}">
                <a16:creationId xmlns:a16="http://schemas.microsoft.com/office/drawing/2014/main" id="{FC15D214-CDAF-841A-F2AA-5232E9DD25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58244" y="6034157"/>
            <a:ext cx="679470" cy="679470"/>
          </a:xfrm>
          <a:prstGeom prst="rect">
            <a:avLst/>
          </a:prstGeom>
        </p:spPr>
      </p:pic>
      <p:sp>
        <p:nvSpPr>
          <p:cNvPr id="2" name="Freihandform: Form 1">
            <a:extLst>
              <a:ext uri="{FF2B5EF4-FFF2-40B4-BE49-F238E27FC236}">
                <a16:creationId xmlns:a16="http://schemas.microsoft.com/office/drawing/2014/main" id="{D36E4199-3545-A6BD-BC23-9F09B4239104}"/>
              </a:ext>
            </a:extLst>
          </p:cNvPr>
          <p:cNvSpPr/>
          <p:nvPr userDrawn="1"/>
        </p:nvSpPr>
        <p:spPr>
          <a:xfrm>
            <a:off x="0" y="-1"/>
            <a:ext cx="5405429" cy="1943680"/>
          </a:xfrm>
          <a:custGeom>
            <a:avLst/>
            <a:gdLst>
              <a:gd name="connsiteX0" fmla="*/ 5405429 w 5405429"/>
              <a:gd name="connsiteY0" fmla="*/ 0 h 1943680"/>
              <a:gd name="connsiteX1" fmla="*/ 5383297 w 5405429"/>
              <a:gd name="connsiteY1" fmla="*/ 45594 h 1943680"/>
              <a:gd name="connsiteX2" fmla="*/ 4356408 w 5405429"/>
              <a:gd name="connsiteY2" fmla="*/ 1711515 h 1943680"/>
              <a:gd name="connsiteX3" fmla="*/ 3959908 w 5405429"/>
              <a:gd name="connsiteY3" fmla="*/ 1943680 h 1943680"/>
              <a:gd name="connsiteX4" fmla="*/ 3937000 w 5405429"/>
              <a:gd name="connsiteY4" fmla="*/ 1942416 h 1943680"/>
              <a:gd name="connsiteX5" fmla="*/ 3937000 w 5405429"/>
              <a:gd name="connsiteY5" fmla="*/ 1943101 h 1943680"/>
              <a:gd name="connsiteX6" fmla="*/ 0 w 5405429"/>
              <a:gd name="connsiteY6" fmla="*/ 1943101 h 1943680"/>
              <a:gd name="connsiteX7" fmla="*/ 0 w 5405429"/>
              <a:gd name="connsiteY7" fmla="*/ 1 h 1943680"/>
              <a:gd name="connsiteX8" fmla="*/ 647444 w 5405429"/>
              <a:gd name="connsiteY8" fmla="*/ 1 h 1943680"/>
              <a:gd name="connsiteX9" fmla="*/ 647443 w 5405429"/>
              <a:gd name="connsiteY9" fmla="*/ 0 h 194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05429" h="1943680">
                <a:moveTo>
                  <a:pt x="5405429" y="0"/>
                </a:moveTo>
                <a:lnTo>
                  <a:pt x="5383297" y="45594"/>
                </a:lnTo>
                <a:lnTo>
                  <a:pt x="4356408" y="1711515"/>
                </a:lnTo>
                <a:cubicBezTo>
                  <a:pt x="4267793" y="1855274"/>
                  <a:pt x="4116827" y="1937124"/>
                  <a:pt x="3959908" y="1943680"/>
                </a:cubicBezTo>
                <a:lnTo>
                  <a:pt x="3937000" y="1942416"/>
                </a:lnTo>
                <a:lnTo>
                  <a:pt x="3937000" y="1943101"/>
                </a:lnTo>
                <a:lnTo>
                  <a:pt x="0" y="1943101"/>
                </a:lnTo>
                <a:lnTo>
                  <a:pt x="0" y="1"/>
                </a:lnTo>
                <a:lnTo>
                  <a:pt x="647444" y="1"/>
                </a:lnTo>
                <a:lnTo>
                  <a:pt x="647443" y="0"/>
                </a:lnTo>
                <a:close/>
              </a:path>
            </a:pathLst>
          </a:custGeom>
          <a:solidFill>
            <a:schemeClr val="bg1">
              <a:lumMod val="6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83E53680-E214-4844-6311-4AED39BFAEC6}"/>
              </a:ext>
            </a:extLst>
          </p:cNvPr>
          <p:cNvSpPr/>
          <p:nvPr userDrawn="1"/>
        </p:nvSpPr>
        <p:spPr>
          <a:xfrm>
            <a:off x="10739298" y="2966498"/>
            <a:ext cx="685799" cy="73476"/>
          </a:xfrm>
          <a:prstGeom prst="rect">
            <a:avLst/>
          </a:prstGeom>
          <a:solidFill>
            <a:srgbClr val="ACDE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3" name="Grafik 82" descr="Verbindungen Silhouette">
            <a:extLst>
              <a:ext uri="{FF2B5EF4-FFF2-40B4-BE49-F238E27FC236}">
                <a16:creationId xmlns:a16="http://schemas.microsoft.com/office/drawing/2014/main" id="{B82D6F71-11E0-147F-D1F0-E4B2AC44C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6204221" y="3733753"/>
            <a:ext cx="2426692" cy="2426692"/>
          </a:xfrm>
          <a:prstGeom prst="rect">
            <a:avLst/>
          </a:prstGeom>
        </p:spPr>
      </p:pic>
      <p:pic>
        <p:nvPicPr>
          <p:cNvPr id="4" name="Grafik 3" descr="Ein Bild, das Text, Schrift, Grafiken, Electric Blue (Farbe) enthält.&#10;&#10;Automatisch generierte Beschreibung">
            <a:extLst>
              <a:ext uri="{FF2B5EF4-FFF2-40B4-BE49-F238E27FC236}">
                <a16:creationId xmlns:a16="http://schemas.microsoft.com/office/drawing/2014/main" id="{209A65AE-C1D4-1C1F-0E7E-764D609C37A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90" y="299063"/>
            <a:ext cx="3062407" cy="12172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5162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4C671F1F-425C-6297-8D2A-C0BC41AFDCAD}"/>
              </a:ext>
            </a:extLst>
          </p:cNvPr>
          <p:cNvSpPr/>
          <p:nvPr userDrawn="1"/>
        </p:nvSpPr>
        <p:spPr>
          <a:xfrm>
            <a:off x="6792002" y="0"/>
            <a:ext cx="5399998" cy="5400000"/>
          </a:xfrm>
          <a:custGeom>
            <a:avLst/>
            <a:gdLst>
              <a:gd name="connsiteX0" fmla="*/ 0 w 5399998"/>
              <a:gd name="connsiteY0" fmla="*/ 0 h 5400000"/>
              <a:gd name="connsiteX1" fmla="*/ 5399998 w 5399998"/>
              <a:gd name="connsiteY1" fmla="*/ 0 h 5400000"/>
              <a:gd name="connsiteX2" fmla="*/ 5399998 w 5399998"/>
              <a:gd name="connsiteY2" fmla="*/ 5400000 h 5400000"/>
              <a:gd name="connsiteX3" fmla="*/ 5122116 w 5399998"/>
              <a:gd name="connsiteY3" fmla="*/ 5392974 h 5400000"/>
              <a:gd name="connsiteX4" fmla="*/ 0 w 5399998"/>
              <a:gd name="connsiteY4" fmla="*/ 0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9998" h="5400000">
                <a:moveTo>
                  <a:pt x="0" y="0"/>
                </a:moveTo>
                <a:lnTo>
                  <a:pt x="5399998" y="0"/>
                </a:lnTo>
                <a:lnTo>
                  <a:pt x="5399998" y="5400000"/>
                </a:lnTo>
                <a:lnTo>
                  <a:pt x="5122116" y="5392974"/>
                </a:lnTo>
                <a:cubicBezTo>
                  <a:pt x="2268918" y="5248345"/>
                  <a:pt x="0" y="2889140"/>
                  <a:pt x="0" y="0"/>
                </a:cubicBez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D5B0F9CD-36BA-5F40-C9EB-2FAB7EDCF588}"/>
              </a:ext>
            </a:extLst>
          </p:cNvPr>
          <p:cNvSpPr>
            <a:spLocks noChangeAspect="1"/>
          </p:cNvSpPr>
          <p:nvPr userDrawn="1"/>
        </p:nvSpPr>
        <p:spPr>
          <a:xfrm>
            <a:off x="9492002" y="1"/>
            <a:ext cx="2699999" cy="2294515"/>
          </a:xfrm>
          <a:custGeom>
            <a:avLst/>
            <a:gdLst>
              <a:gd name="connsiteX0" fmla="*/ 0 w 2699999"/>
              <a:gd name="connsiteY0" fmla="*/ 0 h 2294515"/>
              <a:gd name="connsiteX1" fmla="*/ 2699999 w 2699999"/>
              <a:gd name="connsiteY1" fmla="*/ 0 h 2294515"/>
              <a:gd name="connsiteX2" fmla="*/ 2699999 w 2699999"/>
              <a:gd name="connsiteY2" fmla="*/ 2256589 h 2294515"/>
              <a:gd name="connsiteX3" fmla="*/ 2529116 w 2699999"/>
              <a:gd name="connsiteY3" fmla="*/ 2282669 h 2294515"/>
              <a:gd name="connsiteX4" fmla="*/ 2294515 w 2699999"/>
              <a:gd name="connsiteY4" fmla="*/ 2294515 h 2294515"/>
              <a:gd name="connsiteX5" fmla="*/ 0 w 2699999"/>
              <a:gd name="connsiteY5" fmla="*/ 0 h 229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9999" h="2294515">
                <a:moveTo>
                  <a:pt x="0" y="0"/>
                </a:moveTo>
                <a:lnTo>
                  <a:pt x="2699999" y="0"/>
                </a:lnTo>
                <a:lnTo>
                  <a:pt x="2699999" y="2256589"/>
                </a:lnTo>
                <a:lnTo>
                  <a:pt x="2529116" y="2282669"/>
                </a:lnTo>
                <a:cubicBezTo>
                  <a:pt x="2451981" y="2290502"/>
                  <a:pt x="2373717" y="2294515"/>
                  <a:pt x="2294515" y="2294515"/>
                </a:cubicBezTo>
                <a:cubicBezTo>
                  <a:pt x="1027289" y="2294515"/>
                  <a:pt x="0" y="1267226"/>
                  <a:pt x="0" y="0"/>
                </a:cubicBezTo>
                <a:close/>
              </a:path>
            </a:pathLst>
          </a:custGeom>
          <a:solidFill>
            <a:srgbClr val="0B6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932D7188-4A1B-5C5E-D522-D9EF150975A1}"/>
              </a:ext>
            </a:extLst>
          </p:cNvPr>
          <p:cNvSpPr>
            <a:spLocks noChangeAspect="1"/>
          </p:cNvSpPr>
          <p:nvPr userDrawn="1"/>
        </p:nvSpPr>
        <p:spPr>
          <a:xfrm>
            <a:off x="10063834" y="0"/>
            <a:ext cx="2128166" cy="2457246"/>
          </a:xfrm>
          <a:custGeom>
            <a:avLst/>
            <a:gdLst>
              <a:gd name="connsiteX0" fmla="*/ 8641 w 2128166"/>
              <a:gd name="connsiteY0" fmla="*/ 0 h 2457246"/>
              <a:gd name="connsiteX1" fmla="*/ 2128166 w 2128166"/>
              <a:gd name="connsiteY1" fmla="*/ 0 h 2457246"/>
              <a:gd name="connsiteX2" fmla="*/ 2128166 w 2128166"/>
              <a:gd name="connsiteY2" fmla="*/ 2457246 h 2457246"/>
              <a:gd name="connsiteX3" fmla="*/ 2059914 w 2128166"/>
              <a:gd name="connsiteY3" fmla="*/ 2453800 h 2457246"/>
              <a:gd name="connsiteX4" fmla="*/ 0 w 2128166"/>
              <a:gd name="connsiteY4" fmla="*/ 171131 h 245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8166" h="2457246">
                <a:moveTo>
                  <a:pt x="8641" y="0"/>
                </a:moveTo>
                <a:lnTo>
                  <a:pt x="2128166" y="0"/>
                </a:lnTo>
                <a:lnTo>
                  <a:pt x="2128166" y="2457246"/>
                </a:lnTo>
                <a:lnTo>
                  <a:pt x="2059914" y="2453800"/>
                </a:lnTo>
                <a:cubicBezTo>
                  <a:pt x="902891" y="2336298"/>
                  <a:pt x="0" y="1359155"/>
                  <a:pt x="0" y="17113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674F5DF-CBDD-4659-9763-B1943B4E8909}"/>
              </a:ext>
            </a:extLst>
          </p:cNvPr>
          <p:cNvSpPr txBox="1"/>
          <p:nvPr userDrawn="1"/>
        </p:nvSpPr>
        <p:spPr>
          <a:xfrm>
            <a:off x="8128104" y="5914290"/>
            <a:ext cx="276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2">
                    <a:lumMod val="25000"/>
                  </a:schemeClr>
                </a:solidFill>
                <a:latin typeface="+mn-lt"/>
                <a:cs typeface="Calibri" panose="020F0502020204030204" pitchFamily="34" charset="0"/>
              </a:rPr>
              <a:t>www.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  <a:latin typeface="+mn-lt"/>
                <a:cs typeface="Calibri" panose="020F0502020204030204" pitchFamily="34" charset="0"/>
              </a:rPr>
              <a:t>bosch-data</a:t>
            </a:r>
            <a:r>
              <a:rPr lang="de-DE" b="1" dirty="0">
                <a:solidFill>
                  <a:schemeClr val="bg2">
                    <a:lumMod val="25000"/>
                  </a:schemeClr>
                </a:solidFill>
                <a:latin typeface="+mn-lt"/>
                <a:cs typeface="Calibri" panose="020F0502020204030204" pitchFamily="34" charset="0"/>
              </a:rPr>
              <a:t>.de</a:t>
            </a:r>
          </a:p>
        </p:txBody>
      </p:sp>
      <p:pic>
        <p:nvPicPr>
          <p:cNvPr id="3" name="Grafik 2" descr="Lupe mit einfarbiger Füllung">
            <a:extLst>
              <a:ext uri="{FF2B5EF4-FFF2-40B4-BE49-F238E27FC236}">
                <a16:creationId xmlns:a16="http://schemas.microsoft.com/office/drawing/2014/main" id="{7C3880B4-2083-E7D9-1281-F416C3C2EF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9424" y="5800372"/>
            <a:ext cx="657255" cy="657255"/>
          </a:xfrm>
          <a:prstGeom prst="rect">
            <a:avLst/>
          </a:prstGeom>
        </p:spPr>
      </p:pic>
      <p:pic>
        <p:nvPicPr>
          <p:cNvPr id="4" name="Grafik 3" descr="Ein Bild, das Text, Schrift, Grafiken, Electric Blue (Farbe) enthält.&#10;&#10;Automatisch generierte Beschreibung">
            <a:extLst>
              <a:ext uri="{FF2B5EF4-FFF2-40B4-BE49-F238E27FC236}">
                <a16:creationId xmlns:a16="http://schemas.microsoft.com/office/drawing/2014/main" id="{4F155BEC-B131-266B-7943-9B2FDF90EAE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062" y="5009702"/>
            <a:ext cx="3642676" cy="14479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78473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45C96A79-1FFF-F1EB-CA94-9B6030D0D5D8}"/>
              </a:ext>
            </a:extLst>
          </p:cNvPr>
          <p:cNvGrpSpPr/>
          <p:nvPr userDrawn="1"/>
        </p:nvGrpSpPr>
        <p:grpSpPr>
          <a:xfrm>
            <a:off x="638165" y="1676400"/>
            <a:ext cx="4714879" cy="4095750"/>
            <a:chOff x="752470" y="952500"/>
            <a:chExt cx="4714879" cy="4095750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752AB8E2-530E-050E-BB57-CAAD4ABF4202}"/>
                </a:ext>
              </a:extLst>
            </p:cNvPr>
            <p:cNvSpPr/>
            <p:nvPr userDrawn="1"/>
          </p:nvSpPr>
          <p:spPr>
            <a:xfrm>
              <a:off x="752474" y="952500"/>
              <a:ext cx="4714875" cy="31432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+mn-lt"/>
              </a:endParaRP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932DF747-936E-9156-B195-1B462A3CD80A}"/>
                </a:ext>
              </a:extLst>
            </p:cNvPr>
            <p:cNvSpPr/>
            <p:nvPr userDrawn="1"/>
          </p:nvSpPr>
          <p:spPr>
            <a:xfrm>
              <a:off x="752473" y="1581150"/>
              <a:ext cx="4714875" cy="31432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+mn-lt"/>
              </a:endParaRP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AB61B130-902B-142E-FA83-F65D048AF952}"/>
                </a:ext>
              </a:extLst>
            </p:cNvPr>
            <p:cNvSpPr/>
            <p:nvPr userDrawn="1"/>
          </p:nvSpPr>
          <p:spPr>
            <a:xfrm>
              <a:off x="752471" y="4095750"/>
              <a:ext cx="4714875" cy="31432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+mn-lt"/>
              </a:endParaRP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37CB81C4-E373-ED44-93F4-F267970508C0}"/>
                </a:ext>
              </a:extLst>
            </p:cNvPr>
            <p:cNvSpPr/>
            <p:nvPr userDrawn="1"/>
          </p:nvSpPr>
          <p:spPr>
            <a:xfrm>
              <a:off x="752472" y="3467100"/>
              <a:ext cx="4714875" cy="31432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+mn-lt"/>
              </a:endParaRP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8810D137-5AAC-0560-1CD1-98BC75F893F3}"/>
                </a:ext>
              </a:extLst>
            </p:cNvPr>
            <p:cNvSpPr/>
            <p:nvPr userDrawn="1"/>
          </p:nvSpPr>
          <p:spPr>
            <a:xfrm>
              <a:off x="752473" y="2209800"/>
              <a:ext cx="4714875" cy="31432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+mn-lt"/>
              </a:endParaRP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FFB4E6C6-29B0-B16B-F798-288302A3697A}"/>
                </a:ext>
              </a:extLst>
            </p:cNvPr>
            <p:cNvSpPr/>
            <p:nvPr userDrawn="1"/>
          </p:nvSpPr>
          <p:spPr>
            <a:xfrm>
              <a:off x="752473" y="2838450"/>
              <a:ext cx="4714875" cy="31432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+mn-lt"/>
              </a:endParaRP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871BAD00-20DE-E715-0AE0-8CE1A223C973}"/>
                </a:ext>
              </a:extLst>
            </p:cNvPr>
            <p:cNvSpPr/>
            <p:nvPr userDrawn="1"/>
          </p:nvSpPr>
          <p:spPr>
            <a:xfrm>
              <a:off x="752470" y="4733925"/>
              <a:ext cx="4714875" cy="31432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+mn-lt"/>
              </a:endParaRPr>
            </a:p>
          </p:txBody>
        </p:sp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1D236C4B-593C-CEC7-0E7B-FA8E6F1A3CFF}"/>
              </a:ext>
            </a:extLst>
          </p:cNvPr>
          <p:cNvSpPr txBox="1"/>
          <p:nvPr userDrawn="1"/>
        </p:nvSpPr>
        <p:spPr>
          <a:xfrm>
            <a:off x="631487" y="896921"/>
            <a:ext cx="4714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de-DE" sz="3200" dirty="0">
                <a:solidFill>
                  <a:srgbClr val="0B64A5"/>
                </a:solidFill>
                <a:latin typeface="+mn-lt"/>
                <a:cs typeface="Calibri" panose="020F0502020204030204" pitchFamily="34" charset="0"/>
              </a:rPr>
              <a:t>Übersicht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6BC1053-B523-0E90-B3D6-E63CB4F1A1FB}"/>
              </a:ext>
            </a:extLst>
          </p:cNvPr>
          <p:cNvSpPr txBox="1"/>
          <p:nvPr userDrawn="1"/>
        </p:nvSpPr>
        <p:spPr>
          <a:xfrm>
            <a:off x="638165" y="1676400"/>
            <a:ext cx="4714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+mn-lt"/>
                <a:cs typeface="Calibri" panose="020F0502020204030204" pitchFamily="34" charset="0"/>
              </a:rPr>
              <a:t>Projektfokus und Abgrenzung 	              	       1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8AB1289-DA55-1681-88FC-0C34A239EE12}"/>
              </a:ext>
            </a:extLst>
          </p:cNvPr>
          <p:cNvSpPr txBox="1"/>
          <p:nvPr userDrawn="1"/>
        </p:nvSpPr>
        <p:spPr>
          <a:xfrm>
            <a:off x="638165" y="2308618"/>
            <a:ext cx="4714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+mn-lt"/>
                <a:cs typeface="Calibri" panose="020F0502020204030204" pitchFamily="34" charset="0"/>
              </a:rPr>
              <a:t>Ihr Einstieg - mobil und unabhängig 	  4 - 5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9B36861-123B-F0D0-B78C-D382B91AEF63}"/>
              </a:ext>
            </a:extLst>
          </p:cNvPr>
          <p:cNvSpPr txBox="1"/>
          <p:nvPr userDrawn="1"/>
        </p:nvSpPr>
        <p:spPr>
          <a:xfrm>
            <a:off x="631487" y="1997271"/>
            <a:ext cx="4714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+mn-lt"/>
                <a:cs typeface="Calibri" panose="020F0502020204030204" pitchFamily="34" charset="0"/>
              </a:rPr>
              <a:t>Ihr Einstieg  stationär  		         	  2 - 3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DDCD4824-E98E-2DEA-4658-67C119FC830B}"/>
              </a:ext>
            </a:extLst>
          </p:cNvPr>
          <p:cNvSpPr txBox="1"/>
          <p:nvPr userDrawn="1"/>
        </p:nvSpPr>
        <p:spPr>
          <a:xfrm>
            <a:off x="638165" y="2632468"/>
            <a:ext cx="4714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+mn-lt"/>
                <a:cs typeface="Calibri" panose="020F0502020204030204" pitchFamily="34" charset="0"/>
              </a:rPr>
              <a:t>Ihr Einstieg - Dashboard 		        6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68D053D1-F440-8AC2-001C-C83DEF177FAB}"/>
              </a:ext>
            </a:extLst>
          </p:cNvPr>
          <p:cNvSpPr txBox="1"/>
          <p:nvPr userDrawn="1"/>
        </p:nvSpPr>
        <p:spPr>
          <a:xfrm>
            <a:off x="638165" y="3575613"/>
            <a:ext cx="4714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+mn-lt"/>
                <a:cs typeface="Calibri" panose="020F0502020204030204" pitchFamily="34" charset="0"/>
              </a:rPr>
              <a:t>Projektkonzept - Vertrieb                                   14 - 16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AA82AC0-847F-850A-BF26-946801FE6B56}"/>
              </a:ext>
            </a:extLst>
          </p:cNvPr>
          <p:cNvSpPr txBox="1"/>
          <p:nvPr userDrawn="1"/>
        </p:nvSpPr>
        <p:spPr>
          <a:xfrm>
            <a:off x="638165" y="3874164"/>
            <a:ext cx="4714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+mn-lt"/>
                <a:cs typeface="Calibri" panose="020F0502020204030204" pitchFamily="34" charset="0"/>
              </a:rPr>
              <a:t>Projektkonzept - Vertrieb AD    	                   17 - 20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2F6BF84-81D6-5286-F6D3-8DDDD6F90965}"/>
              </a:ext>
            </a:extLst>
          </p:cNvPr>
          <p:cNvSpPr txBox="1"/>
          <p:nvPr userDrawn="1"/>
        </p:nvSpPr>
        <p:spPr>
          <a:xfrm>
            <a:off x="638165" y="4187364"/>
            <a:ext cx="4714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+mn-lt"/>
                <a:cs typeface="Calibri" panose="020F0502020204030204" pitchFamily="34" charset="0"/>
              </a:rPr>
              <a:t>Projektkonzept - Vertrieb / Planung                   21 - 23	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448B3A2B-4207-EC64-170A-E00C74003A81}"/>
              </a:ext>
            </a:extLst>
          </p:cNvPr>
          <p:cNvSpPr txBox="1"/>
          <p:nvPr userDrawn="1"/>
        </p:nvSpPr>
        <p:spPr>
          <a:xfrm>
            <a:off x="631487" y="4515145"/>
            <a:ext cx="4714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+mn-lt"/>
                <a:cs typeface="Calibri" panose="020F0502020204030204" pitchFamily="34" charset="0"/>
              </a:rPr>
              <a:t>Projektkonzept - Rahmenauftrag 	                    24 - 26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85C1FF2E-3F81-BA43-86CC-DB35819D0F77}"/>
              </a:ext>
            </a:extLst>
          </p:cNvPr>
          <p:cNvSpPr txBox="1"/>
          <p:nvPr userDrawn="1"/>
        </p:nvSpPr>
        <p:spPr>
          <a:xfrm>
            <a:off x="638165" y="4834234"/>
            <a:ext cx="4714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+mn-lt"/>
                <a:cs typeface="Calibri" panose="020F0502020204030204" pitchFamily="34" charset="0"/>
              </a:rPr>
              <a:t>Projektkonzept - VK Auftrag 	                    27 - 30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B39CA18-32A1-E1D2-7523-FBC6A43139DF}"/>
              </a:ext>
            </a:extLst>
          </p:cNvPr>
          <p:cNvSpPr txBox="1"/>
          <p:nvPr userDrawn="1"/>
        </p:nvSpPr>
        <p:spPr>
          <a:xfrm>
            <a:off x="638165" y="5147068"/>
            <a:ext cx="4714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+mn-lt"/>
                <a:cs typeface="Calibri" panose="020F0502020204030204" pitchFamily="34" charset="0"/>
              </a:rPr>
              <a:t>Projektkonzept - Rahmenbestellung                   31 - 33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8D78F1A3-C257-8CC2-094F-8AF63D8E9496}"/>
              </a:ext>
            </a:extLst>
          </p:cNvPr>
          <p:cNvSpPr txBox="1"/>
          <p:nvPr userDrawn="1"/>
        </p:nvSpPr>
        <p:spPr>
          <a:xfrm>
            <a:off x="638165" y="5468183"/>
            <a:ext cx="4714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+mn-lt"/>
                <a:cs typeface="Calibri" panose="020F0502020204030204" pitchFamily="34" charset="0"/>
              </a:rPr>
              <a:t>Projektkonzept - EK-Bestellung 	                    34 - 36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9C631E05-FC02-9926-34E8-D44FC379FCB9}"/>
              </a:ext>
            </a:extLst>
          </p:cNvPr>
          <p:cNvSpPr txBox="1"/>
          <p:nvPr userDrawn="1"/>
        </p:nvSpPr>
        <p:spPr>
          <a:xfrm>
            <a:off x="638165" y="2952062"/>
            <a:ext cx="4714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+mn-lt"/>
                <a:cs typeface="Calibri" panose="020F0502020204030204" pitchFamily="34" charset="0"/>
              </a:rPr>
              <a:t>Projektkonzept - Stammdaten 		  7 - 9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1A69AA2D-EF23-45E5-56B9-6C6F054771A5}"/>
              </a:ext>
            </a:extLst>
          </p:cNvPr>
          <p:cNvSpPr txBox="1"/>
          <p:nvPr userDrawn="1"/>
        </p:nvSpPr>
        <p:spPr>
          <a:xfrm>
            <a:off x="631487" y="3263857"/>
            <a:ext cx="4714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+mn-lt"/>
                <a:cs typeface="Calibri" panose="020F0502020204030204" pitchFamily="34" charset="0"/>
              </a:rPr>
              <a:t>Projektkonzept - Stammdaten – Artikel             10 - 13</a:t>
            </a:r>
          </a:p>
        </p:txBody>
      </p:sp>
      <p:sp>
        <p:nvSpPr>
          <p:cNvPr id="78" name="Freihandform: Form 77">
            <a:extLst>
              <a:ext uri="{FF2B5EF4-FFF2-40B4-BE49-F238E27FC236}">
                <a16:creationId xmlns:a16="http://schemas.microsoft.com/office/drawing/2014/main" id="{19E0BAB5-636A-B4E3-42C9-0A5D363373DC}"/>
              </a:ext>
            </a:extLst>
          </p:cNvPr>
          <p:cNvSpPr/>
          <p:nvPr userDrawn="1"/>
        </p:nvSpPr>
        <p:spPr>
          <a:xfrm rot="2700000">
            <a:off x="9945370" y="-795034"/>
            <a:ext cx="463592" cy="4360582"/>
          </a:xfrm>
          <a:custGeom>
            <a:avLst/>
            <a:gdLst>
              <a:gd name="connsiteX0" fmla="*/ 0 w 463592"/>
              <a:gd name="connsiteY0" fmla="*/ 450280 h 4360582"/>
              <a:gd name="connsiteX1" fmla="*/ 450281 w 463592"/>
              <a:gd name="connsiteY1" fmla="*/ 0 h 4360582"/>
              <a:gd name="connsiteX2" fmla="*/ 463592 w 463592"/>
              <a:gd name="connsiteY2" fmla="*/ 65931 h 4360582"/>
              <a:gd name="connsiteX3" fmla="*/ 463592 w 463592"/>
              <a:gd name="connsiteY3" fmla="*/ 4128786 h 4360582"/>
              <a:gd name="connsiteX4" fmla="*/ 231796 w 463592"/>
              <a:gd name="connsiteY4" fmla="*/ 4360582 h 4360582"/>
              <a:gd name="connsiteX5" fmla="*/ 0 w 463592"/>
              <a:gd name="connsiteY5" fmla="*/ 4128786 h 436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592" h="4360582">
                <a:moveTo>
                  <a:pt x="0" y="450280"/>
                </a:moveTo>
                <a:lnTo>
                  <a:pt x="450281" y="0"/>
                </a:lnTo>
                <a:lnTo>
                  <a:pt x="463592" y="65931"/>
                </a:lnTo>
                <a:lnTo>
                  <a:pt x="463592" y="4128786"/>
                </a:lnTo>
                <a:cubicBezTo>
                  <a:pt x="463592" y="4256803"/>
                  <a:pt x="359813" y="4360582"/>
                  <a:pt x="231796" y="4360582"/>
                </a:cubicBezTo>
                <a:cubicBezTo>
                  <a:pt x="103779" y="4360582"/>
                  <a:pt x="0" y="4256803"/>
                  <a:pt x="0" y="412878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>
              <a:latin typeface="+mn-lt"/>
            </a:endParaRPr>
          </a:p>
        </p:txBody>
      </p:sp>
      <p:sp>
        <p:nvSpPr>
          <p:cNvPr id="82" name="Freihandform: Form 81">
            <a:extLst>
              <a:ext uri="{FF2B5EF4-FFF2-40B4-BE49-F238E27FC236}">
                <a16:creationId xmlns:a16="http://schemas.microsoft.com/office/drawing/2014/main" id="{D387B3C3-CEEB-60B3-6D05-2FCCBFD086EA}"/>
              </a:ext>
            </a:extLst>
          </p:cNvPr>
          <p:cNvSpPr/>
          <p:nvPr userDrawn="1"/>
        </p:nvSpPr>
        <p:spPr>
          <a:xfrm rot="2700000">
            <a:off x="11133578" y="-423215"/>
            <a:ext cx="81958" cy="2869191"/>
          </a:xfrm>
          <a:custGeom>
            <a:avLst/>
            <a:gdLst>
              <a:gd name="connsiteX0" fmla="*/ 0 w 81958"/>
              <a:gd name="connsiteY0" fmla="*/ 45266 h 2869191"/>
              <a:gd name="connsiteX1" fmla="*/ 45266 w 81958"/>
              <a:gd name="connsiteY1" fmla="*/ 0 h 2869191"/>
              <a:gd name="connsiteX2" fmla="*/ 81958 w 81958"/>
              <a:gd name="connsiteY2" fmla="*/ 36692 h 2869191"/>
              <a:gd name="connsiteX3" fmla="*/ 81958 w 81958"/>
              <a:gd name="connsiteY3" fmla="*/ 2828212 h 2869191"/>
              <a:gd name="connsiteX4" fmla="*/ 40979 w 81958"/>
              <a:gd name="connsiteY4" fmla="*/ 2869191 h 2869191"/>
              <a:gd name="connsiteX5" fmla="*/ 0 w 81958"/>
              <a:gd name="connsiteY5" fmla="*/ 2828212 h 286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958" h="2869191">
                <a:moveTo>
                  <a:pt x="0" y="45266"/>
                </a:moveTo>
                <a:lnTo>
                  <a:pt x="45266" y="0"/>
                </a:lnTo>
                <a:lnTo>
                  <a:pt x="81958" y="36692"/>
                </a:lnTo>
                <a:lnTo>
                  <a:pt x="81958" y="2828212"/>
                </a:lnTo>
                <a:cubicBezTo>
                  <a:pt x="81958" y="2850844"/>
                  <a:pt x="63611" y="2869191"/>
                  <a:pt x="40979" y="2869191"/>
                </a:cubicBezTo>
                <a:cubicBezTo>
                  <a:pt x="18347" y="2869191"/>
                  <a:pt x="0" y="2850844"/>
                  <a:pt x="0" y="2828212"/>
                </a:cubicBezTo>
                <a:close/>
              </a:path>
            </a:pathLst>
          </a:custGeom>
          <a:solidFill>
            <a:srgbClr val="0B6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>
              <a:latin typeface="+mn-lt"/>
            </a:endParaRPr>
          </a:p>
        </p:txBody>
      </p:sp>
      <p:sp>
        <p:nvSpPr>
          <p:cNvPr id="87" name="Freihandform: Form 86">
            <a:extLst>
              <a:ext uri="{FF2B5EF4-FFF2-40B4-BE49-F238E27FC236}">
                <a16:creationId xmlns:a16="http://schemas.microsoft.com/office/drawing/2014/main" id="{17B9FD19-1BBE-72D6-2E70-44E6C355B5F6}"/>
              </a:ext>
            </a:extLst>
          </p:cNvPr>
          <p:cNvSpPr/>
          <p:nvPr userDrawn="1"/>
        </p:nvSpPr>
        <p:spPr>
          <a:xfrm rot="8100000">
            <a:off x="6083364" y="-1113884"/>
            <a:ext cx="1356988" cy="4330012"/>
          </a:xfrm>
          <a:custGeom>
            <a:avLst/>
            <a:gdLst>
              <a:gd name="connsiteX0" fmla="*/ 1356988 w 1356988"/>
              <a:gd name="connsiteY0" fmla="*/ 4330012 h 4330012"/>
              <a:gd name="connsiteX1" fmla="*/ 0 w 1356988"/>
              <a:gd name="connsiteY1" fmla="*/ 2973023 h 4330012"/>
              <a:gd name="connsiteX2" fmla="*/ 0 w 1356988"/>
              <a:gd name="connsiteY2" fmla="*/ 813576 h 4330012"/>
              <a:gd name="connsiteX3" fmla="*/ 678494 w 1356988"/>
              <a:gd name="connsiteY3" fmla="*/ 0 h 4330012"/>
              <a:gd name="connsiteX4" fmla="*/ 1356988 w 1356988"/>
              <a:gd name="connsiteY4" fmla="*/ 813576 h 433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6988" h="4330012">
                <a:moveTo>
                  <a:pt x="1356988" y="4330012"/>
                </a:moveTo>
                <a:lnTo>
                  <a:pt x="0" y="2973023"/>
                </a:lnTo>
                <a:lnTo>
                  <a:pt x="0" y="813576"/>
                </a:lnTo>
                <a:cubicBezTo>
                  <a:pt x="0" y="364250"/>
                  <a:pt x="303772" y="0"/>
                  <a:pt x="678494" y="0"/>
                </a:cubicBezTo>
                <a:cubicBezTo>
                  <a:pt x="1053216" y="0"/>
                  <a:pt x="1356988" y="364250"/>
                  <a:pt x="1356988" y="81357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>
              <a:latin typeface="+mn-lt"/>
            </a:endParaRPr>
          </a:p>
        </p:txBody>
      </p:sp>
      <p:sp>
        <p:nvSpPr>
          <p:cNvPr id="85" name="Freihandform: Form 84">
            <a:extLst>
              <a:ext uri="{FF2B5EF4-FFF2-40B4-BE49-F238E27FC236}">
                <a16:creationId xmlns:a16="http://schemas.microsoft.com/office/drawing/2014/main" id="{1D7DC985-D3D1-2364-8AAB-A78A73DF99D3}"/>
              </a:ext>
            </a:extLst>
          </p:cNvPr>
          <p:cNvSpPr/>
          <p:nvPr userDrawn="1"/>
        </p:nvSpPr>
        <p:spPr>
          <a:xfrm rot="18900000">
            <a:off x="6550047" y="2705098"/>
            <a:ext cx="3944324" cy="6499220"/>
          </a:xfrm>
          <a:custGeom>
            <a:avLst/>
            <a:gdLst>
              <a:gd name="connsiteX0" fmla="*/ 3366691 w 3944324"/>
              <a:gd name="connsiteY0" fmla="*/ 577633 h 6499220"/>
              <a:gd name="connsiteX1" fmla="*/ 3944324 w 3944324"/>
              <a:gd name="connsiteY1" fmla="*/ 1972162 h 6499220"/>
              <a:gd name="connsiteX2" fmla="*/ 3944324 w 3944324"/>
              <a:gd name="connsiteY2" fmla="*/ 6499220 h 6499220"/>
              <a:gd name="connsiteX3" fmla="*/ 0 w 3944324"/>
              <a:gd name="connsiteY3" fmla="*/ 2554896 h 6499220"/>
              <a:gd name="connsiteX4" fmla="*/ 0 w 3944324"/>
              <a:gd name="connsiteY4" fmla="*/ 1972162 h 6499220"/>
              <a:gd name="connsiteX5" fmla="*/ 1972162 w 3944324"/>
              <a:gd name="connsiteY5" fmla="*/ 0 h 6499220"/>
              <a:gd name="connsiteX6" fmla="*/ 3366691 w 3944324"/>
              <a:gd name="connsiteY6" fmla="*/ 577633 h 6499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4324" h="6499220">
                <a:moveTo>
                  <a:pt x="3366691" y="577633"/>
                </a:moveTo>
                <a:cubicBezTo>
                  <a:pt x="3723582" y="934524"/>
                  <a:pt x="3944324" y="1427565"/>
                  <a:pt x="3944324" y="1972162"/>
                </a:cubicBezTo>
                <a:lnTo>
                  <a:pt x="3944324" y="6499220"/>
                </a:lnTo>
                <a:lnTo>
                  <a:pt x="0" y="2554896"/>
                </a:lnTo>
                <a:lnTo>
                  <a:pt x="0" y="1972162"/>
                </a:lnTo>
                <a:cubicBezTo>
                  <a:pt x="0" y="882967"/>
                  <a:pt x="882967" y="0"/>
                  <a:pt x="1972162" y="0"/>
                </a:cubicBezTo>
                <a:cubicBezTo>
                  <a:pt x="2516760" y="0"/>
                  <a:pt x="3009800" y="220742"/>
                  <a:pt x="3366691" y="577633"/>
                </a:cubicBezTo>
                <a:close/>
              </a:path>
            </a:pathLst>
          </a:custGeom>
          <a:blipFill>
            <a:blip r:embed="rId2"/>
            <a:stretch>
              <a:fillRect l="-54891" r="-5489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>
              <a:latin typeface="+mn-lt"/>
            </a:endParaRPr>
          </a:p>
        </p:txBody>
      </p:sp>
      <p:sp>
        <p:nvSpPr>
          <p:cNvPr id="90" name="Freihandform: Form 89">
            <a:extLst>
              <a:ext uri="{FF2B5EF4-FFF2-40B4-BE49-F238E27FC236}">
                <a16:creationId xmlns:a16="http://schemas.microsoft.com/office/drawing/2014/main" id="{E06C75FA-FA89-4D6A-E167-E762AE1E00ED}"/>
              </a:ext>
            </a:extLst>
          </p:cNvPr>
          <p:cNvSpPr/>
          <p:nvPr userDrawn="1"/>
        </p:nvSpPr>
        <p:spPr>
          <a:xfrm rot="18900000">
            <a:off x="10796763" y="3161108"/>
            <a:ext cx="755162" cy="3652413"/>
          </a:xfrm>
          <a:custGeom>
            <a:avLst/>
            <a:gdLst>
              <a:gd name="connsiteX0" fmla="*/ 644571 w 755162"/>
              <a:gd name="connsiteY0" fmla="*/ 110591 h 3652413"/>
              <a:gd name="connsiteX1" fmla="*/ 755162 w 755162"/>
              <a:gd name="connsiteY1" fmla="*/ 377581 h 3652413"/>
              <a:gd name="connsiteX2" fmla="*/ 755161 w 755162"/>
              <a:gd name="connsiteY2" fmla="*/ 2897252 h 3652413"/>
              <a:gd name="connsiteX3" fmla="*/ 0 w 755162"/>
              <a:gd name="connsiteY3" fmla="*/ 3652413 h 3652413"/>
              <a:gd name="connsiteX4" fmla="*/ 0 w 755162"/>
              <a:gd name="connsiteY4" fmla="*/ 377581 h 3652413"/>
              <a:gd name="connsiteX5" fmla="*/ 377581 w 755162"/>
              <a:gd name="connsiteY5" fmla="*/ 0 h 3652413"/>
              <a:gd name="connsiteX6" fmla="*/ 644571 w 755162"/>
              <a:gd name="connsiteY6" fmla="*/ 110591 h 365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162" h="3652413">
                <a:moveTo>
                  <a:pt x="644571" y="110591"/>
                </a:moveTo>
                <a:cubicBezTo>
                  <a:pt x="712900" y="178920"/>
                  <a:pt x="755162" y="273315"/>
                  <a:pt x="755162" y="377581"/>
                </a:cubicBezTo>
                <a:lnTo>
                  <a:pt x="755161" y="2897252"/>
                </a:lnTo>
                <a:lnTo>
                  <a:pt x="0" y="3652413"/>
                </a:lnTo>
                <a:lnTo>
                  <a:pt x="0" y="377581"/>
                </a:lnTo>
                <a:cubicBezTo>
                  <a:pt x="0" y="169049"/>
                  <a:pt x="169049" y="0"/>
                  <a:pt x="377581" y="0"/>
                </a:cubicBezTo>
                <a:cubicBezTo>
                  <a:pt x="481847" y="0"/>
                  <a:pt x="576243" y="42263"/>
                  <a:pt x="644571" y="11059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28889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BA39AC0F-BE2E-008F-4B73-944F0E7137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01F34"/>
              </a:gs>
              <a:gs pos="100000">
                <a:srgbClr val="101F34">
                  <a:lumMod val="10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n-lt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93D9F01-851A-EA9C-DDFC-CEC52FEE920C}"/>
              </a:ext>
            </a:extLst>
          </p:cNvPr>
          <p:cNvSpPr/>
          <p:nvPr userDrawn="1"/>
        </p:nvSpPr>
        <p:spPr>
          <a:xfrm>
            <a:off x="0" y="0"/>
            <a:ext cx="3048000" cy="6857999"/>
          </a:xfrm>
          <a:prstGeom prst="rect">
            <a:avLst/>
          </a:prstGeom>
          <a:blipFill>
            <a:blip r:embed="rId2"/>
            <a:stretch>
              <a:fillRect l="-87008" r="-8700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n-lt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E7686F6-861A-769D-9825-A7C4C98DF0B2}"/>
              </a:ext>
            </a:extLst>
          </p:cNvPr>
          <p:cNvSpPr/>
          <p:nvPr userDrawn="1"/>
        </p:nvSpPr>
        <p:spPr>
          <a:xfrm>
            <a:off x="3047999" y="0"/>
            <a:ext cx="3047999" cy="228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n-lt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3BF9B48-EB99-852D-FA09-55A59143A0ED}"/>
              </a:ext>
            </a:extLst>
          </p:cNvPr>
          <p:cNvSpPr/>
          <p:nvPr userDrawn="1"/>
        </p:nvSpPr>
        <p:spPr>
          <a:xfrm>
            <a:off x="3047999" y="4575598"/>
            <a:ext cx="3047999" cy="2282400"/>
          </a:xfrm>
          <a:prstGeom prst="rect">
            <a:avLst/>
          </a:prstGeom>
          <a:blipFill>
            <a:blip r:embed="rId3"/>
            <a:stretch>
              <a:fillRect l="-46851" t="-473" r="-46851" b="-3201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n-lt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6812A9A-AE7F-2F84-815D-16075BEE6AE8}"/>
              </a:ext>
            </a:extLst>
          </p:cNvPr>
          <p:cNvSpPr txBox="1"/>
          <p:nvPr userDrawn="1"/>
        </p:nvSpPr>
        <p:spPr>
          <a:xfrm>
            <a:off x="3047998" y="2767279"/>
            <a:ext cx="3047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Inhalts-</a:t>
            </a:r>
          </a:p>
          <a:p>
            <a:pPr algn="ctr"/>
            <a:r>
              <a:rPr lang="de-DE" sz="40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Verzeichnis</a:t>
            </a:r>
          </a:p>
        </p:txBody>
      </p: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EE0DEDE0-042F-FCA8-2A0A-57A4C60E9BE1}"/>
              </a:ext>
            </a:extLst>
          </p:cNvPr>
          <p:cNvGrpSpPr/>
          <p:nvPr userDrawn="1"/>
        </p:nvGrpSpPr>
        <p:grpSpPr>
          <a:xfrm>
            <a:off x="6951447" y="837822"/>
            <a:ext cx="4846853" cy="5175098"/>
            <a:chOff x="6694097" y="802645"/>
            <a:chExt cx="4385099" cy="5175098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29B3FC43-2869-9967-7A69-F240126336A6}"/>
                </a:ext>
              </a:extLst>
            </p:cNvPr>
            <p:cNvSpPr/>
            <p:nvPr userDrawn="1"/>
          </p:nvSpPr>
          <p:spPr>
            <a:xfrm>
              <a:off x="6780362" y="1141199"/>
              <a:ext cx="4226944" cy="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+mn-lt"/>
              </a:endParaRP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1DC5DEF3-8B6B-303D-BE85-3D243BD74768}"/>
                </a:ext>
              </a:extLst>
            </p:cNvPr>
            <p:cNvSpPr/>
            <p:nvPr userDrawn="1"/>
          </p:nvSpPr>
          <p:spPr>
            <a:xfrm>
              <a:off x="6780362" y="1489495"/>
              <a:ext cx="4226944" cy="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+mn-lt"/>
              </a:endParaRP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4722D7DB-D0FD-4669-7016-45D3780B230B}"/>
                </a:ext>
              </a:extLst>
            </p:cNvPr>
            <p:cNvSpPr/>
            <p:nvPr userDrawn="1"/>
          </p:nvSpPr>
          <p:spPr>
            <a:xfrm>
              <a:off x="6780362" y="1837791"/>
              <a:ext cx="4226944" cy="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+mn-lt"/>
              </a:endParaRP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F78AF41E-BD75-6894-461A-C7FD60065125}"/>
                </a:ext>
              </a:extLst>
            </p:cNvPr>
            <p:cNvSpPr/>
            <p:nvPr userDrawn="1"/>
          </p:nvSpPr>
          <p:spPr>
            <a:xfrm>
              <a:off x="6780362" y="2186087"/>
              <a:ext cx="4226944" cy="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+mn-lt"/>
              </a:endParaRP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D67D5C32-6A00-872A-BA5F-CAB87E18B5B6}"/>
                </a:ext>
              </a:extLst>
            </p:cNvPr>
            <p:cNvSpPr/>
            <p:nvPr userDrawn="1"/>
          </p:nvSpPr>
          <p:spPr>
            <a:xfrm>
              <a:off x="6780362" y="2534383"/>
              <a:ext cx="4226944" cy="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+mn-lt"/>
              </a:endParaRP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BC43E1A7-E77D-3623-557F-ACADCAC439C1}"/>
                </a:ext>
              </a:extLst>
            </p:cNvPr>
            <p:cNvSpPr/>
            <p:nvPr userDrawn="1"/>
          </p:nvSpPr>
          <p:spPr>
            <a:xfrm>
              <a:off x="6780362" y="2882679"/>
              <a:ext cx="4226944" cy="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+mn-lt"/>
              </a:endParaRP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2C423888-D312-49EE-AB26-7F82F83F304F}"/>
                </a:ext>
              </a:extLst>
            </p:cNvPr>
            <p:cNvSpPr/>
            <p:nvPr userDrawn="1"/>
          </p:nvSpPr>
          <p:spPr>
            <a:xfrm>
              <a:off x="6780362" y="3230975"/>
              <a:ext cx="4226944" cy="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+mn-lt"/>
              </a:endParaRPr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4DA574FA-C9F9-51AE-551F-C8531D90275A}"/>
                </a:ext>
              </a:extLst>
            </p:cNvPr>
            <p:cNvSpPr/>
            <p:nvPr userDrawn="1"/>
          </p:nvSpPr>
          <p:spPr>
            <a:xfrm>
              <a:off x="6780362" y="3575671"/>
              <a:ext cx="4226944" cy="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+mn-lt"/>
              </a:endParaRPr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F2C88864-59F2-E968-9917-C5D63D8EB405}"/>
                </a:ext>
              </a:extLst>
            </p:cNvPr>
            <p:cNvSpPr/>
            <p:nvPr userDrawn="1"/>
          </p:nvSpPr>
          <p:spPr>
            <a:xfrm>
              <a:off x="6780362" y="3920367"/>
              <a:ext cx="4226944" cy="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+mn-lt"/>
              </a:endParaRPr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DE11DA68-9A6A-DA1C-0DA8-4DA871221844}"/>
                </a:ext>
              </a:extLst>
            </p:cNvPr>
            <p:cNvSpPr/>
            <p:nvPr userDrawn="1"/>
          </p:nvSpPr>
          <p:spPr>
            <a:xfrm>
              <a:off x="6780362" y="4265063"/>
              <a:ext cx="4226944" cy="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+mn-lt"/>
              </a:endParaRPr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18F4D589-8DC2-4BAF-B489-95DCD4196809}"/>
                </a:ext>
              </a:extLst>
            </p:cNvPr>
            <p:cNvSpPr/>
            <p:nvPr userDrawn="1"/>
          </p:nvSpPr>
          <p:spPr>
            <a:xfrm>
              <a:off x="6780362" y="4609759"/>
              <a:ext cx="4226944" cy="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+mn-lt"/>
              </a:endParaRPr>
            </a:p>
          </p:txBody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05968A61-0E42-2E4F-3B97-D994BE2A2E60}"/>
                </a:ext>
              </a:extLst>
            </p:cNvPr>
            <p:cNvSpPr/>
            <p:nvPr userDrawn="1"/>
          </p:nvSpPr>
          <p:spPr>
            <a:xfrm>
              <a:off x="6780362" y="4954455"/>
              <a:ext cx="4226944" cy="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+mn-lt"/>
              </a:endParaRPr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4C51FC1F-BC99-323C-D54F-72A74708176E}"/>
                </a:ext>
              </a:extLst>
            </p:cNvPr>
            <p:cNvSpPr/>
            <p:nvPr userDrawn="1"/>
          </p:nvSpPr>
          <p:spPr>
            <a:xfrm>
              <a:off x="6780362" y="5295551"/>
              <a:ext cx="4226944" cy="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+mn-lt"/>
              </a:endParaRPr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790FDD84-AA37-E18E-4655-C879F088BDCC}"/>
                </a:ext>
              </a:extLst>
            </p:cNvPr>
            <p:cNvSpPr/>
            <p:nvPr userDrawn="1"/>
          </p:nvSpPr>
          <p:spPr>
            <a:xfrm>
              <a:off x="6780362" y="5633047"/>
              <a:ext cx="4226944" cy="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+mn-lt"/>
              </a:endParaRPr>
            </a:p>
          </p:txBody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4B2E132D-A6E4-59C2-5935-7F97EDF62C37}"/>
                </a:ext>
              </a:extLst>
            </p:cNvPr>
            <p:cNvSpPr/>
            <p:nvPr userDrawn="1"/>
          </p:nvSpPr>
          <p:spPr>
            <a:xfrm>
              <a:off x="6780362" y="5970543"/>
              <a:ext cx="4226944" cy="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+mn-lt"/>
              </a:endParaRPr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0E5FBED7-3649-B823-80E3-1C45CFF3C973}"/>
                </a:ext>
              </a:extLst>
            </p:cNvPr>
            <p:cNvSpPr txBox="1"/>
            <p:nvPr userDrawn="1"/>
          </p:nvSpPr>
          <p:spPr>
            <a:xfrm>
              <a:off x="6694098" y="802645"/>
              <a:ext cx="3200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Einführung</a:t>
              </a:r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63C8AFC0-A545-DE7E-ABBF-109C5C15A0CC}"/>
                </a:ext>
              </a:extLst>
            </p:cNvPr>
            <p:cNvSpPr txBox="1"/>
            <p:nvPr userDrawn="1"/>
          </p:nvSpPr>
          <p:spPr>
            <a:xfrm>
              <a:off x="10578862" y="816904"/>
              <a:ext cx="5003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60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0ACDA0A6-BC06-05AC-7A35-9EC93B55DA8A}"/>
                </a:ext>
              </a:extLst>
            </p:cNvPr>
            <p:cNvSpPr txBox="1"/>
            <p:nvPr userDrawn="1"/>
          </p:nvSpPr>
          <p:spPr>
            <a:xfrm>
              <a:off x="10578862" y="1158070"/>
              <a:ext cx="5003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60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02</a:t>
              </a: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30F5C4B2-185C-BB75-648D-B6481B06DCBC}"/>
                </a:ext>
              </a:extLst>
            </p:cNvPr>
            <p:cNvSpPr txBox="1"/>
            <p:nvPr userDrawn="1"/>
          </p:nvSpPr>
          <p:spPr>
            <a:xfrm>
              <a:off x="10578862" y="1495566"/>
              <a:ext cx="5003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60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03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BD5EA8D1-2F9E-9153-9DEE-581B7FF252C9}"/>
                </a:ext>
              </a:extLst>
            </p:cNvPr>
            <p:cNvSpPr txBox="1"/>
            <p:nvPr userDrawn="1"/>
          </p:nvSpPr>
          <p:spPr>
            <a:xfrm>
              <a:off x="10578862" y="1867168"/>
              <a:ext cx="5003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60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04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62116EAB-02CD-E112-13BA-BD53056D484B}"/>
                </a:ext>
              </a:extLst>
            </p:cNvPr>
            <p:cNvSpPr txBox="1"/>
            <p:nvPr userDrawn="1"/>
          </p:nvSpPr>
          <p:spPr>
            <a:xfrm>
              <a:off x="10578862" y="2186087"/>
              <a:ext cx="5003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60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05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7C4E19BD-A831-D9DB-7C26-1B7A390D3785}"/>
                </a:ext>
              </a:extLst>
            </p:cNvPr>
            <p:cNvSpPr txBox="1"/>
            <p:nvPr userDrawn="1"/>
          </p:nvSpPr>
          <p:spPr>
            <a:xfrm>
              <a:off x="10578862" y="2565031"/>
              <a:ext cx="5003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60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06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ED6A0BEB-FB68-31C2-50C6-F93CC1D7389D}"/>
                </a:ext>
              </a:extLst>
            </p:cNvPr>
            <p:cNvSpPr txBox="1"/>
            <p:nvPr userDrawn="1"/>
          </p:nvSpPr>
          <p:spPr>
            <a:xfrm>
              <a:off x="10187796" y="2884107"/>
              <a:ext cx="891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600" dirty="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07-08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95296FA9-18D0-3B0D-D3AE-AE7EB876EB83}"/>
                </a:ext>
              </a:extLst>
            </p:cNvPr>
            <p:cNvSpPr txBox="1"/>
            <p:nvPr userDrawn="1"/>
          </p:nvSpPr>
          <p:spPr>
            <a:xfrm>
              <a:off x="10578862" y="3239474"/>
              <a:ext cx="5003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60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09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144289A0-16B9-349E-EEE1-D15B9DFA71A4}"/>
                </a:ext>
              </a:extLst>
            </p:cNvPr>
            <p:cNvSpPr txBox="1"/>
            <p:nvPr userDrawn="1"/>
          </p:nvSpPr>
          <p:spPr>
            <a:xfrm>
              <a:off x="10110158" y="3928360"/>
              <a:ext cx="9690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60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11-12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507923BE-91A9-C4D6-E37D-EC7B9786EEAB}"/>
                </a:ext>
              </a:extLst>
            </p:cNvPr>
            <p:cNvSpPr txBox="1"/>
            <p:nvPr userDrawn="1"/>
          </p:nvSpPr>
          <p:spPr>
            <a:xfrm>
              <a:off x="10187796" y="4273401"/>
              <a:ext cx="891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60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13-14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C10E6008-0A2E-8103-F44C-5F1A83CDD318}"/>
                </a:ext>
              </a:extLst>
            </p:cNvPr>
            <p:cNvSpPr txBox="1"/>
            <p:nvPr userDrawn="1"/>
          </p:nvSpPr>
          <p:spPr>
            <a:xfrm>
              <a:off x="10256808" y="4600755"/>
              <a:ext cx="8223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60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15-16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72E26964-E175-33EE-D8DA-BB11BF0758C8}"/>
                </a:ext>
              </a:extLst>
            </p:cNvPr>
            <p:cNvSpPr txBox="1"/>
            <p:nvPr userDrawn="1"/>
          </p:nvSpPr>
          <p:spPr>
            <a:xfrm>
              <a:off x="9990824" y="4977281"/>
              <a:ext cx="10883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60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17-18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5462C7AF-0059-69D4-DF0C-3D9A054AF7FD}"/>
                </a:ext>
              </a:extLst>
            </p:cNvPr>
            <p:cNvSpPr txBox="1"/>
            <p:nvPr userDrawn="1"/>
          </p:nvSpPr>
          <p:spPr>
            <a:xfrm>
              <a:off x="9970700" y="5298624"/>
              <a:ext cx="11084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60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19-20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D109FDAD-7CEE-EEA1-A154-4C0B7BDF0AFE}"/>
                </a:ext>
              </a:extLst>
            </p:cNvPr>
            <p:cNvSpPr txBox="1"/>
            <p:nvPr userDrawn="1"/>
          </p:nvSpPr>
          <p:spPr>
            <a:xfrm>
              <a:off x="10578862" y="3574511"/>
              <a:ext cx="5003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60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064A8D6C-4192-BC7A-BA1F-2E3002439340}"/>
                </a:ext>
              </a:extLst>
            </p:cNvPr>
            <p:cNvSpPr txBox="1"/>
            <p:nvPr userDrawn="1"/>
          </p:nvSpPr>
          <p:spPr>
            <a:xfrm>
              <a:off x="10578862" y="5621021"/>
              <a:ext cx="5003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60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21</a:t>
              </a: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69A69C52-82EF-F081-98A6-D191D89C8FA6}"/>
                </a:ext>
              </a:extLst>
            </p:cNvPr>
            <p:cNvSpPr txBox="1"/>
            <p:nvPr userDrawn="1"/>
          </p:nvSpPr>
          <p:spPr>
            <a:xfrm>
              <a:off x="6694098" y="1162901"/>
              <a:ext cx="3200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Softwaremodule – SAS 4.0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88ECD8F4-3D5D-E29D-00B2-40DC96DC1E75}"/>
                </a:ext>
              </a:extLst>
            </p:cNvPr>
            <p:cNvSpPr txBox="1"/>
            <p:nvPr userDrawn="1"/>
          </p:nvSpPr>
          <p:spPr>
            <a:xfrm>
              <a:off x="6694098" y="1506645"/>
              <a:ext cx="320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SAS 4.0 – </a:t>
              </a:r>
              <a:r>
                <a:rPr lang="de-DE" sz="1600" err="1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commodity</a:t>
              </a:r>
              <a:r>
                <a:rPr lang="de-DE" sz="160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 </a:t>
              </a:r>
              <a:r>
                <a:rPr lang="de-DE" sz="1600" err="1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operagtions</a:t>
              </a:r>
              <a:endParaRPr lang="de-DE" sz="1600">
                <a:solidFill>
                  <a:schemeClr val="bg1"/>
                </a:solidFill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FC681685-0AE8-6BD2-F9D5-73C911AC37EB}"/>
                </a:ext>
              </a:extLst>
            </p:cNvPr>
            <p:cNvSpPr txBox="1"/>
            <p:nvPr userDrawn="1"/>
          </p:nvSpPr>
          <p:spPr>
            <a:xfrm>
              <a:off x="6694098" y="1855984"/>
              <a:ext cx="36489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Ihr Cockpit via Windows / Web / Mobile</a:t>
              </a:r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45907419-CD6B-2042-AAF0-FE1AD0BBAA0F}"/>
                </a:ext>
              </a:extLst>
            </p:cNvPr>
            <p:cNvSpPr txBox="1"/>
            <p:nvPr userDrawn="1"/>
          </p:nvSpPr>
          <p:spPr>
            <a:xfrm>
              <a:off x="6694098" y="2196755"/>
              <a:ext cx="3200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Partiestamm</a:t>
              </a:r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0C74BE85-CBAC-2BFA-0430-5E6516471828}"/>
                </a:ext>
              </a:extLst>
            </p:cNvPr>
            <p:cNvSpPr txBox="1"/>
            <p:nvPr userDrawn="1"/>
          </p:nvSpPr>
          <p:spPr>
            <a:xfrm>
              <a:off x="6694097" y="2551325"/>
              <a:ext cx="3200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Partiekarte</a:t>
              </a: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3B3BBC3B-8190-6D75-D6FE-CBAA91095C1D}"/>
                </a:ext>
              </a:extLst>
            </p:cNvPr>
            <p:cNvSpPr txBox="1"/>
            <p:nvPr userDrawn="1"/>
          </p:nvSpPr>
          <p:spPr>
            <a:xfrm>
              <a:off x="6694097" y="2886862"/>
              <a:ext cx="320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Bestandinformationen nach Bedarf</a:t>
              </a:r>
            </a:p>
          </p:txBody>
        </p:sp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CB8E12BF-5FE1-D530-957D-88D9C9F6813E}"/>
                </a:ext>
              </a:extLst>
            </p:cNvPr>
            <p:cNvSpPr txBox="1"/>
            <p:nvPr userDrawn="1"/>
          </p:nvSpPr>
          <p:spPr>
            <a:xfrm>
              <a:off x="6694097" y="3250859"/>
              <a:ext cx="3200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Lagergeldabrechnung</a:t>
              </a:r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0EFEAB00-1BBE-EB97-06D4-82AA61ED1DD8}"/>
                </a:ext>
              </a:extLst>
            </p:cNvPr>
            <p:cNvSpPr txBox="1"/>
            <p:nvPr userDrawn="1"/>
          </p:nvSpPr>
          <p:spPr>
            <a:xfrm>
              <a:off x="6695535" y="3569383"/>
              <a:ext cx="3200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Vorgangsverwaltung</a:t>
              </a:r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B8A60648-725E-63BA-3FB2-48A6ABE989EF}"/>
                </a:ext>
              </a:extLst>
            </p:cNvPr>
            <p:cNvSpPr txBox="1"/>
            <p:nvPr userDrawn="1"/>
          </p:nvSpPr>
          <p:spPr>
            <a:xfrm>
              <a:off x="6694097" y="3948855"/>
              <a:ext cx="320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Einteilung und tägliche Bearbeitung</a:t>
              </a:r>
            </a:p>
          </p:txBody>
        </p: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20917503-8EDA-D010-ED17-74A34CB950BE}"/>
                </a:ext>
              </a:extLst>
            </p:cNvPr>
            <p:cNvSpPr txBox="1"/>
            <p:nvPr userDrawn="1"/>
          </p:nvSpPr>
          <p:spPr>
            <a:xfrm>
              <a:off x="6711350" y="4268663"/>
              <a:ext cx="3200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Abrechnung (Debitor / Kreditor)</a:t>
              </a:r>
            </a:p>
          </p:txBody>
        </p: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39F9214B-B683-B25A-924F-692FAE7268D9}"/>
                </a:ext>
              </a:extLst>
            </p:cNvPr>
            <p:cNvSpPr txBox="1"/>
            <p:nvPr userDrawn="1"/>
          </p:nvSpPr>
          <p:spPr>
            <a:xfrm>
              <a:off x="6694097" y="4637671"/>
              <a:ext cx="3200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Manager Cockpit</a:t>
              </a:r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CA74D0FA-45C8-B0DD-CA29-9B042527094D}"/>
                </a:ext>
              </a:extLst>
            </p:cNvPr>
            <p:cNvSpPr txBox="1"/>
            <p:nvPr userDrawn="1"/>
          </p:nvSpPr>
          <p:spPr>
            <a:xfrm>
              <a:off x="6701288" y="4975165"/>
              <a:ext cx="3200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err="1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Dashboarding</a:t>
              </a:r>
              <a:endParaRPr lang="de-DE" sz="1600">
                <a:solidFill>
                  <a:schemeClr val="bg1"/>
                </a:solidFill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789EA621-29C1-E259-9BBC-659E43369A8B}"/>
                </a:ext>
              </a:extLst>
            </p:cNvPr>
            <p:cNvSpPr txBox="1"/>
            <p:nvPr userDrawn="1"/>
          </p:nvSpPr>
          <p:spPr>
            <a:xfrm>
              <a:off x="6711350" y="5311211"/>
              <a:ext cx="3200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Zusammenfassung</a:t>
              </a:r>
            </a:p>
          </p:txBody>
        </p:sp>
        <p:sp>
          <p:nvSpPr>
            <p:cNvPr id="52" name="Textfeld 51">
              <a:extLst>
                <a:ext uri="{FF2B5EF4-FFF2-40B4-BE49-F238E27FC236}">
                  <a16:creationId xmlns:a16="http://schemas.microsoft.com/office/drawing/2014/main" id="{66461C85-C60A-894D-306E-E0F804919B7F}"/>
                </a:ext>
              </a:extLst>
            </p:cNvPr>
            <p:cNvSpPr txBox="1"/>
            <p:nvPr userDrawn="1"/>
          </p:nvSpPr>
          <p:spPr>
            <a:xfrm>
              <a:off x="6708472" y="5637180"/>
              <a:ext cx="3200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err="1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Lorem</a:t>
              </a:r>
              <a:r>
                <a:rPr lang="de-DE" sz="160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 </a:t>
              </a:r>
              <a:r>
                <a:rPr lang="de-DE" sz="1600" err="1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ipsum</a:t>
              </a:r>
              <a:endParaRPr lang="de-DE" sz="1600">
                <a:solidFill>
                  <a:schemeClr val="bg1"/>
                </a:solidFill>
                <a:latin typeface="+mn-lt"/>
                <a:cs typeface="Calibri" panose="020F0502020204030204" pitchFamily="34" charset="0"/>
              </a:endParaRPr>
            </a:p>
          </p:txBody>
        </p:sp>
      </p:grpSp>
      <p:pic>
        <p:nvPicPr>
          <p:cNvPr id="55" name="Grafik 54" descr="Ein Bild, das Schrift, Grafiken, Electric Blue (Farbe), Screenshot enthält.&#10;&#10;Automatisch generierte Beschreibung">
            <a:extLst>
              <a:ext uri="{FF2B5EF4-FFF2-40B4-BE49-F238E27FC236}">
                <a16:creationId xmlns:a16="http://schemas.microsoft.com/office/drawing/2014/main" id="{B92EC6F9-0E8E-9CF7-19CB-899D9D6FB8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034" y="406130"/>
            <a:ext cx="1447925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335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4322BD2D-FBF2-9F8F-AC7D-F04627A3CC13}"/>
              </a:ext>
            </a:extLst>
          </p:cNvPr>
          <p:cNvGrpSpPr/>
          <p:nvPr userDrawn="1"/>
        </p:nvGrpSpPr>
        <p:grpSpPr>
          <a:xfrm>
            <a:off x="559998" y="1469952"/>
            <a:ext cx="2424023" cy="4758320"/>
            <a:chOff x="559998" y="1469952"/>
            <a:chExt cx="2424023" cy="4758320"/>
          </a:xfrm>
        </p:grpSpPr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C65BC075-9008-E237-5449-1E76C96CEF07}"/>
                </a:ext>
              </a:extLst>
            </p:cNvPr>
            <p:cNvSpPr/>
            <p:nvPr userDrawn="1"/>
          </p:nvSpPr>
          <p:spPr>
            <a:xfrm>
              <a:off x="559998" y="2009955"/>
              <a:ext cx="2424023" cy="4218317"/>
            </a:xfrm>
            <a:custGeom>
              <a:avLst/>
              <a:gdLst>
                <a:gd name="connsiteX0" fmla="*/ 0 w 2424023"/>
                <a:gd name="connsiteY0" fmla="*/ 0 h 4218317"/>
                <a:gd name="connsiteX1" fmla="*/ 1704025 w 2424023"/>
                <a:gd name="connsiteY1" fmla="*/ 0 h 4218317"/>
                <a:gd name="connsiteX2" fmla="*/ 2424023 w 2424023"/>
                <a:gd name="connsiteY2" fmla="*/ 719998 h 4218317"/>
                <a:gd name="connsiteX3" fmla="*/ 2424023 w 2424023"/>
                <a:gd name="connsiteY3" fmla="*/ 4218317 h 4218317"/>
                <a:gd name="connsiteX4" fmla="*/ 0 w 2424023"/>
                <a:gd name="connsiteY4" fmla="*/ 4218317 h 421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4023" h="4218317">
                  <a:moveTo>
                    <a:pt x="0" y="0"/>
                  </a:moveTo>
                  <a:lnTo>
                    <a:pt x="1704025" y="0"/>
                  </a:lnTo>
                  <a:lnTo>
                    <a:pt x="2424023" y="719998"/>
                  </a:lnTo>
                  <a:lnTo>
                    <a:pt x="2424023" y="4218317"/>
                  </a:lnTo>
                  <a:lnTo>
                    <a:pt x="0" y="4218317"/>
                  </a:lnTo>
                  <a:close/>
                </a:path>
              </a:pathLst>
            </a:custGeom>
            <a:solidFill>
              <a:srgbClr val="0B67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B1F589DF-C7BA-5382-8211-CF199F37709A}"/>
                </a:ext>
              </a:extLst>
            </p:cNvPr>
            <p:cNvSpPr/>
            <p:nvPr userDrawn="1"/>
          </p:nvSpPr>
          <p:spPr>
            <a:xfrm>
              <a:off x="879176" y="1469952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9AE49832-9DC0-51E5-7741-02CB0A2CAE56}"/>
                </a:ext>
              </a:extLst>
            </p:cNvPr>
            <p:cNvSpPr/>
            <p:nvPr userDrawn="1"/>
          </p:nvSpPr>
          <p:spPr>
            <a:xfrm>
              <a:off x="931235" y="1523952"/>
              <a:ext cx="972000" cy="972000"/>
            </a:xfrm>
            <a:prstGeom prst="ellipse">
              <a:avLst/>
            </a:prstGeom>
            <a:solidFill>
              <a:srgbClr val="90909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AFD43975-1101-0DC2-20E0-BC7FEAFA3025}"/>
                </a:ext>
              </a:extLst>
            </p:cNvPr>
            <p:cNvSpPr/>
            <p:nvPr userDrawn="1"/>
          </p:nvSpPr>
          <p:spPr>
            <a:xfrm>
              <a:off x="967235" y="1559952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0" name="Freihandform: Form 29">
            <a:extLst>
              <a:ext uri="{FF2B5EF4-FFF2-40B4-BE49-F238E27FC236}">
                <a16:creationId xmlns:a16="http://schemas.microsoft.com/office/drawing/2014/main" id="{8F252F3D-94AC-CD4D-EBBD-7A33609EEE25}"/>
              </a:ext>
            </a:extLst>
          </p:cNvPr>
          <p:cNvSpPr/>
          <p:nvPr userDrawn="1"/>
        </p:nvSpPr>
        <p:spPr>
          <a:xfrm>
            <a:off x="3442658" y="2009952"/>
            <a:ext cx="2424023" cy="4218317"/>
          </a:xfrm>
          <a:custGeom>
            <a:avLst/>
            <a:gdLst>
              <a:gd name="connsiteX0" fmla="*/ 0 w 2424023"/>
              <a:gd name="connsiteY0" fmla="*/ 0 h 4218317"/>
              <a:gd name="connsiteX1" fmla="*/ 1704025 w 2424023"/>
              <a:gd name="connsiteY1" fmla="*/ 0 h 4218317"/>
              <a:gd name="connsiteX2" fmla="*/ 2424023 w 2424023"/>
              <a:gd name="connsiteY2" fmla="*/ 719998 h 4218317"/>
              <a:gd name="connsiteX3" fmla="*/ 2424023 w 2424023"/>
              <a:gd name="connsiteY3" fmla="*/ 4218317 h 4218317"/>
              <a:gd name="connsiteX4" fmla="*/ 0 w 2424023"/>
              <a:gd name="connsiteY4" fmla="*/ 4218317 h 4218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4023" h="4218317">
                <a:moveTo>
                  <a:pt x="0" y="0"/>
                </a:moveTo>
                <a:lnTo>
                  <a:pt x="1704025" y="0"/>
                </a:lnTo>
                <a:lnTo>
                  <a:pt x="2424023" y="719998"/>
                </a:lnTo>
                <a:lnTo>
                  <a:pt x="2424023" y="4218317"/>
                </a:lnTo>
                <a:lnTo>
                  <a:pt x="0" y="4218317"/>
                </a:lnTo>
                <a:close/>
              </a:path>
            </a:pathLst>
          </a:custGeom>
          <a:solidFill>
            <a:srgbClr val="909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6F964BFC-3987-345A-D4ED-AEC06AD70E43}"/>
              </a:ext>
            </a:extLst>
          </p:cNvPr>
          <p:cNvSpPr/>
          <p:nvPr userDrawn="1"/>
        </p:nvSpPr>
        <p:spPr>
          <a:xfrm>
            <a:off x="3761836" y="1469949"/>
            <a:ext cx="1080000" cy="10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655CD883-538C-57ED-E76B-07F13B3C0949}"/>
              </a:ext>
            </a:extLst>
          </p:cNvPr>
          <p:cNvSpPr/>
          <p:nvPr userDrawn="1"/>
        </p:nvSpPr>
        <p:spPr>
          <a:xfrm>
            <a:off x="3813895" y="1523949"/>
            <a:ext cx="972000" cy="972000"/>
          </a:xfrm>
          <a:prstGeom prst="ellipse">
            <a:avLst/>
          </a:prstGeom>
          <a:solidFill>
            <a:srgbClr val="0B67A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C1C60E99-9835-D1FD-40AB-FE06C907428C}"/>
              </a:ext>
            </a:extLst>
          </p:cNvPr>
          <p:cNvSpPr/>
          <p:nvPr userDrawn="1"/>
        </p:nvSpPr>
        <p:spPr>
          <a:xfrm>
            <a:off x="3849895" y="1559949"/>
            <a:ext cx="900000" cy="9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Freihandform: Form 34">
            <a:extLst>
              <a:ext uri="{FF2B5EF4-FFF2-40B4-BE49-F238E27FC236}">
                <a16:creationId xmlns:a16="http://schemas.microsoft.com/office/drawing/2014/main" id="{D4878840-1717-4567-9A1C-FBA7E7A8F1E2}"/>
              </a:ext>
            </a:extLst>
          </p:cNvPr>
          <p:cNvSpPr/>
          <p:nvPr userDrawn="1"/>
        </p:nvSpPr>
        <p:spPr>
          <a:xfrm>
            <a:off x="6326637" y="2009952"/>
            <a:ext cx="2424023" cy="4218317"/>
          </a:xfrm>
          <a:custGeom>
            <a:avLst/>
            <a:gdLst>
              <a:gd name="connsiteX0" fmla="*/ 0 w 2424023"/>
              <a:gd name="connsiteY0" fmla="*/ 0 h 4218317"/>
              <a:gd name="connsiteX1" fmla="*/ 1704025 w 2424023"/>
              <a:gd name="connsiteY1" fmla="*/ 0 h 4218317"/>
              <a:gd name="connsiteX2" fmla="*/ 2424023 w 2424023"/>
              <a:gd name="connsiteY2" fmla="*/ 719998 h 4218317"/>
              <a:gd name="connsiteX3" fmla="*/ 2424023 w 2424023"/>
              <a:gd name="connsiteY3" fmla="*/ 4218317 h 4218317"/>
              <a:gd name="connsiteX4" fmla="*/ 0 w 2424023"/>
              <a:gd name="connsiteY4" fmla="*/ 4218317 h 4218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4023" h="4218317">
                <a:moveTo>
                  <a:pt x="0" y="0"/>
                </a:moveTo>
                <a:lnTo>
                  <a:pt x="1704025" y="0"/>
                </a:lnTo>
                <a:lnTo>
                  <a:pt x="2424023" y="719998"/>
                </a:lnTo>
                <a:lnTo>
                  <a:pt x="2424023" y="4218317"/>
                </a:lnTo>
                <a:lnTo>
                  <a:pt x="0" y="4218317"/>
                </a:lnTo>
                <a:close/>
              </a:path>
            </a:pathLst>
          </a:custGeom>
          <a:solidFill>
            <a:srgbClr val="0B6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02EBED74-15EF-E089-E9E2-3BA3FFE4867D}"/>
              </a:ext>
            </a:extLst>
          </p:cNvPr>
          <p:cNvSpPr/>
          <p:nvPr userDrawn="1"/>
        </p:nvSpPr>
        <p:spPr>
          <a:xfrm>
            <a:off x="6645815" y="1469949"/>
            <a:ext cx="1080000" cy="10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ED175B9D-7B64-399F-167A-C94E28A720F7}"/>
              </a:ext>
            </a:extLst>
          </p:cNvPr>
          <p:cNvSpPr/>
          <p:nvPr userDrawn="1"/>
        </p:nvSpPr>
        <p:spPr>
          <a:xfrm>
            <a:off x="6697874" y="1523949"/>
            <a:ext cx="972000" cy="972000"/>
          </a:xfrm>
          <a:prstGeom prst="ellipse">
            <a:avLst/>
          </a:prstGeom>
          <a:solidFill>
            <a:srgbClr val="90909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093C8E4C-6E03-7AFB-3B50-6CC17E94B013}"/>
              </a:ext>
            </a:extLst>
          </p:cNvPr>
          <p:cNvSpPr/>
          <p:nvPr userDrawn="1"/>
        </p:nvSpPr>
        <p:spPr>
          <a:xfrm>
            <a:off x="6733874" y="1559949"/>
            <a:ext cx="900000" cy="9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Freihandform: Form 39">
            <a:extLst>
              <a:ext uri="{FF2B5EF4-FFF2-40B4-BE49-F238E27FC236}">
                <a16:creationId xmlns:a16="http://schemas.microsoft.com/office/drawing/2014/main" id="{91C1FF4A-101F-5ED3-A8E5-833EA207DE4A}"/>
              </a:ext>
            </a:extLst>
          </p:cNvPr>
          <p:cNvSpPr/>
          <p:nvPr userDrawn="1"/>
        </p:nvSpPr>
        <p:spPr>
          <a:xfrm>
            <a:off x="9207979" y="2009952"/>
            <a:ext cx="2424023" cy="4218317"/>
          </a:xfrm>
          <a:custGeom>
            <a:avLst/>
            <a:gdLst>
              <a:gd name="connsiteX0" fmla="*/ 0 w 2424023"/>
              <a:gd name="connsiteY0" fmla="*/ 0 h 4218317"/>
              <a:gd name="connsiteX1" fmla="*/ 1704025 w 2424023"/>
              <a:gd name="connsiteY1" fmla="*/ 0 h 4218317"/>
              <a:gd name="connsiteX2" fmla="*/ 2424023 w 2424023"/>
              <a:gd name="connsiteY2" fmla="*/ 719998 h 4218317"/>
              <a:gd name="connsiteX3" fmla="*/ 2424023 w 2424023"/>
              <a:gd name="connsiteY3" fmla="*/ 4218317 h 4218317"/>
              <a:gd name="connsiteX4" fmla="*/ 0 w 2424023"/>
              <a:gd name="connsiteY4" fmla="*/ 4218317 h 4218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4023" h="4218317">
                <a:moveTo>
                  <a:pt x="0" y="0"/>
                </a:moveTo>
                <a:lnTo>
                  <a:pt x="1704025" y="0"/>
                </a:lnTo>
                <a:lnTo>
                  <a:pt x="2424023" y="719998"/>
                </a:lnTo>
                <a:lnTo>
                  <a:pt x="2424023" y="4218317"/>
                </a:lnTo>
                <a:lnTo>
                  <a:pt x="0" y="4218317"/>
                </a:lnTo>
                <a:close/>
              </a:path>
            </a:pathLst>
          </a:custGeom>
          <a:solidFill>
            <a:srgbClr val="909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0A697B4A-E469-7410-4D2E-A735B0A3C242}"/>
              </a:ext>
            </a:extLst>
          </p:cNvPr>
          <p:cNvSpPr/>
          <p:nvPr userDrawn="1"/>
        </p:nvSpPr>
        <p:spPr>
          <a:xfrm>
            <a:off x="9527157" y="1469949"/>
            <a:ext cx="1080000" cy="10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671D9274-83C9-1B79-4753-0852EA2A1E4F}"/>
              </a:ext>
            </a:extLst>
          </p:cNvPr>
          <p:cNvSpPr/>
          <p:nvPr userDrawn="1"/>
        </p:nvSpPr>
        <p:spPr>
          <a:xfrm>
            <a:off x="9579216" y="1523949"/>
            <a:ext cx="972000" cy="972000"/>
          </a:xfrm>
          <a:prstGeom prst="ellipse">
            <a:avLst/>
          </a:prstGeom>
          <a:solidFill>
            <a:srgbClr val="0B67A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E01A9DCE-3916-F13C-834E-A6A9326034EE}"/>
              </a:ext>
            </a:extLst>
          </p:cNvPr>
          <p:cNvSpPr/>
          <p:nvPr userDrawn="1"/>
        </p:nvSpPr>
        <p:spPr>
          <a:xfrm>
            <a:off x="9615216" y="1559949"/>
            <a:ext cx="900000" cy="9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71359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enutzerdefiniertes Layout">
    <p:bg>
      <p:bgPr>
        <a:gradFill>
          <a:gsLst>
            <a:gs pos="0">
              <a:schemeClr val="bg1">
                <a:lumMod val="85000"/>
              </a:schemeClr>
            </a:gs>
            <a:gs pos="100000">
              <a:schemeClr val="bg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Outdoorobjekt enthält.&#10;&#10;Automatisch generierte Beschreibung">
            <a:extLst>
              <a:ext uri="{FF2B5EF4-FFF2-40B4-BE49-F238E27FC236}">
                <a16:creationId xmlns:a16="http://schemas.microsoft.com/office/drawing/2014/main" id="{B77085AE-F684-F83F-FE60-C66C5ECFD5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77922"/>
            <a:ext cx="6096000" cy="2905903"/>
          </a:xfrm>
          <a:prstGeom prst="rect">
            <a:avLst/>
          </a:prstGeom>
        </p:spPr>
      </p:pic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A44E7D7A-405B-2698-C676-63B7E62C3F94}"/>
              </a:ext>
            </a:extLst>
          </p:cNvPr>
          <p:cNvSpPr/>
          <p:nvPr userDrawn="1"/>
        </p:nvSpPr>
        <p:spPr>
          <a:xfrm>
            <a:off x="8379551" y="3125755"/>
            <a:ext cx="2302880" cy="3300894"/>
          </a:xfrm>
          <a:prstGeom prst="roundRect">
            <a:avLst>
              <a:gd name="adj" fmla="val 2905"/>
            </a:avLst>
          </a:prstGeom>
          <a:solidFill>
            <a:srgbClr val="0B6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B4BB052F-FB31-6A13-8F28-3C77510855E8}"/>
              </a:ext>
            </a:extLst>
          </p:cNvPr>
          <p:cNvSpPr/>
          <p:nvPr userDrawn="1"/>
        </p:nvSpPr>
        <p:spPr>
          <a:xfrm>
            <a:off x="3793118" y="3125755"/>
            <a:ext cx="2302880" cy="3300894"/>
          </a:xfrm>
          <a:prstGeom prst="roundRect">
            <a:avLst>
              <a:gd name="adj" fmla="val 2905"/>
            </a:avLst>
          </a:prstGeom>
          <a:solidFill>
            <a:srgbClr val="0B6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E45C4BA0-B43B-290E-C4A2-7B6CAA9AD1D0}"/>
              </a:ext>
            </a:extLst>
          </p:cNvPr>
          <p:cNvSpPr/>
          <p:nvPr userDrawn="1"/>
        </p:nvSpPr>
        <p:spPr>
          <a:xfrm>
            <a:off x="4065761" y="3429000"/>
            <a:ext cx="972000" cy="972000"/>
          </a:xfrm>
          <a:prstGeom prst="roundRect">
            <a:avLst>
              <a:gd name="adj" fmla="val 115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B411BE6E-D521-1754-A27C-A4DCC143DF02}"/>
              </a:ext>
            </a:extLst>
          </p:cNvPr>
          <p:cNvSpPr/>
          <p:nvPr userDrawn="1"/>
        </p:nvSpPr>
        <p:spPr>
          <a:xfrm>
            <a:off x="8658000" y="3435347"/>
            <a:ext cx="972000" cy="972000"/>
          </a:xfrm>
          <a:prstGeom prst="roundRect">
            <a:avLst>
              <a:gd name="adj" fmla="val 95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D6ADD626-AC69-874D-D402-0702B1B8975A}"/>
              </a:ext>
            </a:extLst>
          </p:cNvPr>
          <p:cNvSpPr/>
          <p:nvPr userDrawn="1"/>
        </p:nvSpPr>
        <p:spPr>
          <a:xfrm>
            <a:off x="1490237" y="4083823"/>
            <a:ext cx="2302880" cy="2342825"/>
          </a:xfrm>
          <a:prstGeom prst="roundRect">
            <a:avLst>
              <a:gd name="adj" fmla="val 290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F7475DC4-F1BD-FAFE-8CFA-CCD6BBE1AC80}"/>
              </a:ext>
            </a:extLst>
          </p:cNvPr>
          <p:cNvSpPr/>
          <p:nvPr userDrawn="1"/>
        </p:nvSpPr>
        <p:spPr>
          <a:xfrm>
            <a:off x="1782208" y="3429000"/>
            <a:ext cx="972000" cy="972000"/>
          </a:xfrm>
          <a:prstGeom prst="roundRect">
            <a:avLst>
              <a:gd name="adj" fmla="val 10559"/>
            </a:avLst>
          </a:prstGeom>
          <a:solidFill>
            <a:srgbClr val="0B6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18371521-59FD-1CF8-BC6F-ADAEBF6FF8FC}"/>
              </a:ext>
            </a:extLst>
          </p:cNvPr>
          <p:cNvSpPr/>
          <p:nvPr userDrawn="1"/>
        </p:nvSpPr>
        <p:spPr>
          <a:xfrm>
            <a:off x="6095998" y="4083824"/>
            <a:ext cx="2283550" cy="2332653"/>
          </a:xfrm>
          <a:prstGeom prst="roundRect">
            <a:avLst>
              <a:gd name="adj" fmla="val 290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B3D8DB15-0E72-A55A-09F7-E0C25EE04D49}"/>
              </a:ext>
            </a:extLst>
          </p:cNvPr>
          <p:cNvSpPr/>
          <p:nvPr userDrawn="1"/>
        </p:nvSpPr>
        <p:spPr>
          <a:xfrm>
            <a:off x="6349314" y="3429000"/>
            <a:ext cx="972000" cy="972000"/>
          </a:xfrm>
          <a:prstGeom prst="roundRect">
            <a:avLst>
              <a:gd name="adj" fmla="val 9599"/>
            </a:avLst>
          </a:prstGeom>
          <a:solidFill>
            <a:srgbClr val="0B6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8765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E6CD-7F75-4B67-8B49-ADE715948E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83536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Benutzerdefiniertes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236389-B0A2-67ED-FCB6-76B18B9FF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94211"/>
            <a:ext cx="12192000" cy="848181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+mn-lt"/>
              </a:defRPr>
            </a:lvl1pPr>
          </a:lstStyle>
          <a:p>
            <a:r>
              <a:rPr lang="de-DE" dirty="0"/>
              <a:t>Marktanalyse ?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339BC58-FD15-5753-149C-3C60E47FF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BDA3FF5-AC7C-1F66-3E5E-EEA0037DA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DA4742-3BEE-DBB9-0146-DC8673703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744E6CD-7F75-4B67-8B49-ADE715948E4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73BF91D9-45B4-3DD1-409A-B9AB34C0825D}"/>
              </a:ext>
            </a:extLst>
          </p:cNvPr>
          <p:cNvSpPr/>
          <p:nvPr userDrawn="1"/>
        </p:nvSpPr>
        <p:spPr>
          <a:xfrm>
            <a:off x="1048413" y="1988391"/>
            <a:ext cx="7331083" cy="2062065"/>
          </a:xfrm>
          <a:custGeom>
            <a:avLst/>
            <a:gdLst>
              <a:gd name="connsiteX0" fmla="*/ 7317088 w 7331083"/>
              <a:gd name="connsiteY0" fmla="*/ 0 h 2062065"/>
              <a:gd name="connsiteX1" fmla="*/ 7331083 w 7331083"/>
              <a:gd name="connsiteY1" fmla="*/ 1354 h 2062065"/>
              <a:gd name="connsiteX2" fmla="*/ 7331083 w 7331083"/>
              <a:gd name="connsiteY2" fmla="*/ 2060711 h 2062065"/>
              <a:gd name="connsiteX3" fmla="*/ 7317088 w 7331083"/>
              <a:gd name="connsiteY3" fmla="*/ 2062065 h 2062065"/>
              <a:gd name="connsiteX4" fmla="*/ 0 w 7331083"/>
              <a:gd name="connsiteY4" fmla="*/ 1354189 h 2062065"/>
              <a:gd name="connsiteX5" fmla="*/ 0 w 7331083"/>
              <a:gd name="connsiteY5" fmla="*/ 707877 h 2062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31083" h="2062065">
                <a:moveTo>
                  <a:pt x="7317088" y="0"/>
                </a:moveTo>
                <a:lnTo>
                  <a:pt x="7331083" y="1354"/>
                </a:lnTo>
                <a:lnTo>
                  <a:pt x="7331083" y="2060711"/>
                </a:lnTo>
                <a:lnTo>
                  <a:pt x="7317088" y="2062065"/>
                </a:lnTo>
                <a:lnTo>
                  <a:pt x="0" y="1354189"/>
                </a:lnTo>
                <a:lnTo>
                  <a:pt x="0" y="7078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>
              <a:latin typeface="+mn-lt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458A1C5-29EB-8E83-FD32-83CA1A04FED6}"/>
              </a:ext>
            </a:extLst>
          </p:cNvPr>
          <p:cNvSpPr/>
          <p:nvPr userDrawn="1"/>
        </p:nvSpPr>
        <p:spPr>
          <a:xfrm>
            <a:off x="724413" y="2696058"/>
            <a:ext cx="648000" cy="64672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n-lt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D712743B-B498-3BC0-7C5C-7FC3D3C16638}"/>
              </a:ext>
            </a:extLst>
          </p:cNvPr>
          <p:cNvSpPr/>
          <p:nvPr userDrawn="1"/>
        </p:nvSpPr>
        <p:spPr>
          <a:xfrm>
            <a:off x="7348096" y="1988391"/>
            <a:ext cx="2062800" cy="2062065"/>
          </a:xfrm>
          <a:prstGeom prst="ellipse">
            <a:avLst/>
          </a:prstGeom>
          <a:solidFill>
            <a:srgbClr val="0B6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n-lt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50A5201B-1420-0941-87CC-4C6D9E3C88DC}"/>
              </a:ext>
            </a:extLst>
          </p:cNvPr>
          <p:cNvSpPr/>
          <p:nvPr userDrawn="1"/>
        </p:nvSpPr>
        <p:spPr>
          <a:xfrm>
            <a:off x="3683454" y="2381249"/>
            <a:ext cx="1278000" cy="1276351"/>
          </a:xfrm>
          <a:prstGeom prst="ellipse">
            <a:avLst/>
          </a:prstGeom>
          <a:solidFill>
            <a:srgbClr val="2FA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n-lt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C308BE2-918D-18BF-2B3B-53186707CB86}"/>
              </a:ext>
            </a:extLst>
          </p:cNvPr>
          <p:cNvSpPr txBox="1"/>
          <p:nvPr userDrawn="1"/>
        </p:nvSpPr>
        <p:spPr>
          <a:xfrm>
            <a:off x="3792455" y="2755460"/>
            <a:ext cx="1059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250K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A523BFD-3FBB-0E7E-3727-E3E2F5A936E0}"/>
              </a:ext>
            </a:extLst>
          </p:cNvPr>
          <p:cNvSpPr txBox="1"/>
          <p:nvPr userDrawn="1"/>
        </p:nvSpPr>
        <p:spPr>
          <a:xfrm>
            <a:off x="648363" y="2838359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75K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DFCE59B-CE0F-9F41-5287-97EEF1B4E8D7}"/>
              </a:ext>
            </a:extLst>
          </p:cNvPr>
          <p:cNvSpPr txBox="1"/>
          <p:nvPr userDrawn="1"/>
        </p:nvSpPr>
        <p:spPr>
          <a:xfrm>
            <a:off x="7813697" y="2727034"/>
            <a:ext cx="1240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850K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3EDAFFC-373D-1A45-AD57-520621498B07}"/>
              </a:ext>
            </a:extLst>
          </p:cNvPr>
          <p:cNvSpPr txBox="1"/>
          <p:nvPr userDrawn="1"/>
        </p:nvSpPr>
        <p:spPr>
          <a:xfrm>
            <a:off x="376900" y="4281280"/>
            <a:ext cx="134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err="1">
                <a:latin typeface="+mn-lt"/>
                <a:cs typeface="Calibri" panose="020F0502020204030204" pitchFamily="34" charset="0"/>
              </a:rPr>
              <a:t>Lorem</a:t>
            </a:r>
            <a:r>
              <a:rPr lang="de-DE" sz="1600">
                <a:latin typeface="+mn-lt"/>
                <a:cs typeface="Calibri" panose="020F0502020204030204" pitchFamily="34" charset="0"/>
              </a:rPr>
              <a:t> </a:t>
            </a:r>
            <a:r>
              <a:rPr lang="de-DE" sz="1600" err="1">
                <a:latin typeface="+mn-lt"/>
                <a:cs typeface="Calibri" panose="020F0502020204030204" pitchFamily="34" charset="0"/>
              </a:rPr>
              <a:t>ipsum</a:t>
            </a:r>
            <a:endParaRPr lang="de-DE" sz="160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06848F9-92C9-6819-D71D-87420DE91B1A}"/>
              </a:ext>
            </a:extLst>
          </p:cNvPr>
          <p:cNvSpPr txBox="1"/>
          <p:nvPr userDrawn="1"/>
        </p:nvSpPr>
        <p:spPr>
          <a:xfrm>
            <a:off x="3683454" y="4281280"/>
            <a:ext cx="1310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err="1">
                <a:latin typeface="+mn-lt"/>
                <a:cs typeface="Calibri" panose="020F0502020204030204" pitchFamily="34" charset="0"/>
              </a:rPr>
              <a:t>Lorem</a:t>
            </a:r>
            <a:r>
              <a:rPr lang="de-DE" sz="1600">
                <a:latin typeface="+mn-lt"/>
                <a:cs typeface="Calibri" panose="020F0502020204030204" pitchFamily="34" charset="0"/>
              </a:rPr>
              <a:t> </a:t>
            </a:r>
            <a:r>
              <a:rPr lang="de-DE" sz="1600" err="1">
                <a:latin typeface="+mn-lt"/>
                <a:cs typeface="Calibri" panose="020F0502020204030204" pitchFamily="34" charset="0"/>
              </a:rPr>
              <a:t>ipsum</a:t>
            </a:r>
            <a:endParaRPr lang="de-DE" sz="160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67E3B9B-BBA0-7ABA-C79D-F8FC8E4BB3E3}"/>
              </a:ext>
            </a:extLst>
          </p:cNvPr>
          <p:cNvSpPr txBox="1"/>
          <p:nvPr userDrawn="1"/>
        </p:nvSpPr>
        <p:spPr>
          <a:xfrm>
            <a:off x="7707983" y="4281280"/>
            <a:ext cx="134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err="1">
                <a:latin typeface="+mn-lt"/>
                <a:cs typeface="Calibri" panose="020F0502020204030204" pitchFamily="34" charset="0"/>
              </a:rPr>
              <a:t>Lorem</a:t>
            </a:r>
            <a:r>
              <a:rPr lang="de-DE" sz="1600">
                <a:latin typeface="+mn-lt"/>
                <a:cs typeface="Calibri" panose="020F0502020204030204" pitchFamily="34" charset="0"/>
              </a:rPr>
              <a:t> </a:t>
            </a:r>
            <a:r>
              <a:rPr lang="de-DE" sz="1600" err="1">
                <a:latin typeface="+mn-lt"/>
                <a:cs typeface="Calibri" panose="020F0502020204030204" pitchFamily="34" charset="0"/>
              </a:rPr>
              <a:t>ipsum</a:t>
            </a:r>
            <a:endParaRPr lang="de-DE" sz="160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05297C8-6333-9ECD-BFD8-2A24056363BB}"/>
              </a:ext>
            </a:extLst>
          </p:cNvPr>
          <p:cNvSpPr txBox="1"/>
          <p:nvPr userDrawn="1"/>
        </p:nvSpPr>
        <p:spPr>
          <a:xfrm>
            <a:off x="441675" y="4702611"/>
            <a:ext cx="18614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err="1">
                <a:latin typeface="+mn-lt"/>
                <a:cs typeface="Calibri" panose="020F0502020204030204" pitchFamily="34" charset="0"/>
              </a:rPr>
              <a:t>Lorem</a:t>
            </a:r>
            <a:r>
              <a:rPr lang="de-DE" sz="1400">
                <a:latin typeface="+mn-lt"/>
                <a:cs typeface="Calibri" panose="020F0502020204030204" pitchFamily="34" charset="0"/>
              </a:rPr>
              <a:t> </a:t>
            </a:r>
            <a:r>
              <a:rPr lang="de-DE" sz="1400" err="1">
                <a:latin typeface="+mn-lt"/>
                <a:cs typeface="Calibri" panose="020F0502020204030204" pitchFamily="34" charset="0"/>
              </a:rPr>
              <a:t>ipsum</a:t>
            </a:r>
            <a:r>
              <a:rPr lang="de-DE" sz="1400">
                <a:latin typeface="+mn-lt"/>
                <a:cs typeface="Calibri" panose="020F0502020204030204" pitchFamily="34" charset="0"/>
              </a:rPr>
              <a:t> </a:t>
            </a:r>
            <a:r>
              <a:rPr lang="de-DE" sz="1400" err="1">
                <a:latin typeface="+mn-lt"/>
                <a:cs typeface="Calibri" panose="020F0502020204030204" pitchFamily="34" charset="0"/>
              </a:rPr>
              <a:t>dolor</a:t>
            </a:r>
            <a:r>
              <a:rPr lang="de-DE" sz="1400">
                <a:latin typeface="+mn-lt"/>
                <a:cs typeface="Calibri" panose="020F0502020204030204" pitchFamily="34" charset="0"/>
              </a:rPr>
              <a:t> </a:t>
            </a:r>
            <a:r>
              <a:rPr lang="de-DE" sz="1400" err="1">
                <a:latin typeface="+mn-lt"/>
                <a:cs typeface="Calibri" panose="020F0502020204030204" pitchFamily="34" charset="0"/>
              </a:rPr>
              <a:t>sit</a:t>
            </a:r>
            <a:r>
              <a:rPr lang="de-DE" sz="1400">
                <a:latin typeface="+mn-lt"/>
                <a:cs typeface="Calibri" panose="020F0502020204030204" pitchFamily="34" charset="0"/>
              </a:rPr>
              <a:t> </a:t>
            </a:r>
            <a:r>
              <a:rPr lang="de-DE" sz="1400" err="1">
                <a:latin typeface="+mn-lt"/>
                <a:cs typeface="Calibri" panose="020F0502020204030204" pitchFamily="34" charset="0"/>
              </a:rPr>
              <a:t>amet</a:t>
            </a:r>
            <a:r>
              <a:rPr lang="de-DE" sz="1400">
                <a:latin typeface="+mn-lt"/>
                <a:cs typeface="Calibri" panose="020F0502020204030204" pitchFamily="34" charset="0"/>
              </a:rPr>
              <a:t>, </a:t>
            </a:r>
            <a:r>
              <a:rPr lang="de-DE" sz="1400" err="1">
                <a:latin typeface="+mn-lt"/>
                <a:cs typeface="Calibri" panose="020F0502020204030204" pitchFamily="34" charset="0"/>
              </a:rPr>
              <a:t>consetetur</a:t>
            </a:r>
            <a:r>
              <a:rPr lang="de-DE" sz="1400">
                <a:latin typeface="+mn-lt"/>
                <a:cs typeface="Calibri" panose="020F0502020204030204" pitchFamily="34" charset="0"/>
              </a:rPr>
              <a:t> </a:t>
            </a:r>
            <a:r>
              <a:rPr lang="de-DE" sz="1400" err="1">
                <a:latin typeface="+mn-lt"/>
                <a:cs typeface="Calibri" panose="020F0502020204030204" pitchFamily="34" charset="0"/>
              </a:rPr>
              <a:t>sadipscing</a:t>
            </a:r>
            <a:r>
              <a:rPr lang="de-DE" sz="1400">
                <a:latin typeface="+mn-lt"/>
                <a:cs typeface="Calibri" panose="020F0502020204030204" pitchFamily="34" charset="0"/>
              </a:rPr>
              <a:t> </a:t>
            </a:r>
            <a:r>
              <a:rPr lang="de-DE" sz="1400" err="1">
                <a:latin typeface="+mn-lt"/>
                <a:cs typeface="Calibri" panose="020F0502020204030204" pitchFamily="34" charset="0"/>
              </a:rPr>
              <a:t>elitr</a:t>
            </a:r>
            <a:r>
              <a:rPr lang="de-DE" sz="1400">
                <a:latin typeface="+mn-lt"/>
                <a:cs typeface="Calibri" panose="020F0502020204030204" pitchFamily="34" charset="0"/>
              </a:rPr>
              <a:t>, sed </a:t>
            </a:r>
            <a:r>
              <a:rPr lang="de-DE" sz="1400" err="1">
                <a:latin typeface="+mn-lt"/>
                <a:cs typeface="Calibri" panose="020F0502020204030204" pitchFamily="34" charset="0"/>
              </a:rPr>
              <a:t>diam</a:t>
            </a:r>
            <a:r>
              <a:rPr lang="de-DE" sz="1400">
                <a:latin typeface="+mn-lt"/>
                <a:cs typeface="Calibri" panose="020F0502020204030204" pitchFamily="34" charset="0"/>
              </a:rPr>
              <a:t> </a:t>
            </a:r>
            <a:r>
              <a:rPr lang="de-DE" sz="1400" err="1">
                <a:latin typeface="+mn-lt"/>
                <a:cs typeface="Calibri" panose="020F0502020204030204" pitchFamily="34" charset="0"/>
              </a:rPr>
              <a:t>nonumy</a:t>
            </a:r>
            <a:r>
              <a:rPr lang="de-DE" sz="1400">
                <a:latin typeface="+mn-lt"/>
                <a:cs typeface="Calibri" panose="020F0502020204030204" pitchFamily="34" charset="0"/>
              </a:rPr>
              <a:t> </a:t>
            </a:r>
            <a:r>
              <a:rPr lang="de-DE" sz="1400" err="1">
                <a:latin typeface="+mn-lt"/>
                <a:cs typeface="Calibri" panose="020F0502020204030204" pitchFamily="34" charset="0"/>
              </a:rPr>
              <a:t>eirmod</a:t>
            </a:r>
            <a:r>
              <a:rPr lang="de-DE" sz="1400">
                <a:latin typeface="+mn-lt"/>
                <a:cs typeface="Calibri" panose="020F0502020204030204" pitchFamily="34" charset="0"/>
              </a:rPr>
              <a:t> </a:t>
            </a:r>
            <a:r>
              <a:rPr lang="de-DE" sz="1400" err="1">
                <a:latin typeface="+mn-lt"/>
                <a:cs typeface="Calibri" panose="020F0502020204030204" pitchFamily="34" charset="0"/>
              </a:rPr>
              <a:t>tempor</a:t>
            </a:r>
            <a:r>
              <a:rPr lang="de-DE" sz="1400">
                <a:latin typeface="+mn-lt"/>
                <a:cs typeface="Calibri" panose="020F0502020204030204" pitchFamily="34" charset="0"/>
              </a:rPr>
              <a:t> </a:t>
            </a:r>
            <a:r>
              <a:rPr lang="de-DE" sz="1400" err="1">
                <a:latin typeface="+mn-lt"/>
                <a:cs typeface="Calibri" panose="020F0502020204030204" pitchFamily="34" charset="0"/>
              </a:rPr>
              <a:t>invidunt</a:t>
            </a:r>
            <a:r>
              <a:rPr lang="de-DE" sz="1400">
                <a:latin typeface="+mn-lt"/>
                <a:cs typeface="Calibri" panose="020F0502020204030204" pitchFamily="34" charset="0"/>
              </a:rPr>
              <a:t> </a:t>
            </a:r>
            <a:r>
              <a:rPr lang="de-DE" sz="1400" err="1">
                <a:latin typeface="+mn-lt"/>
                <a:cs typeface="Calibri" panose="020F0502020204030204" pitchFamily="34" charset="0"/>
              </a:rPr>
              <a:t>ut</a:t>
            </a:r>
            <a:r>
              <a:rPr lang="de-DE" sz="1400">
                <a:latin typeface="+mn-lt"/>
                <a:cs typeface="Calibri" panose="020F0502020204030204" pitchFamily="34" charset="0"/>
              </a:rPr>
              <a:t> </a:t>
            </a:r>
            <a:r>
              <a:rPr lang="de-DE" sz="1400" err="1">
                <a:latin typeface="+mn-lt"/>
                <a:cs typeface="Calibri" panose="020F0502020204030204" pitchFamily="34" charset="0"/>
              </a:rPr>
              <a:t>labore</a:t>
            </a:r>
            <a:r>
              <a:rPr lang="de-DE" sz="1400">
                <a:latin typeface="+mn-lt"/>
                <a:cs typeface="Calibri" panose="020F0502020204030204" pitchFamily="34" charset="0"/>
              </a:rPr>
              <a:t> et </a:t>
            </a:r>
            <a:r>
              <a:rPr lang="de-DE" sz="1400" err="1">
                <a:latin typeface="+mn-lt"/>
                <a:cs typeface="Calibri" panose="020F0502020204030204" pitchFamily="34" charset="0"/>
              </a:rPr>
              <a:t>dolore</a:t>
            </a:r>
            <a:r>
              <a:rPr lang="de-DE" sz="1400">
                <a:latin typeface="+mn-lt"/>
                <a:cs typeface="Calibri" panose="020F0502020204030204" pitchFamily="34" charset="0"/>
              </a:rPr>
              <a:t> magna </a:t>
            </a:r>
            <a:r>
              <a:rPr lang="de-DE" sz="1400" err="1">
                <a:latin typeface="+mn-lt"/>
                <a:cs typeface="Calibri" panose="020F0502020204030204" pitchFamily="34" charset="0"/>
              </a:rPr>
              <a:t>aliquyam</a:t>
            </a:r>
            <a:endParaRPr lang="de-DE" sz="140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00F7E2F-6B90-6FA8-AE72-4C602CC911CA}"/>
              </a:ext>
            </a:extLst>
          </p:cNvPr>
          <p:cNvSpPr txBox="1"/>
          <p:nvPr userDrawn="1"/>
        </p:nvSpPr>
        <p:spPr>
          <a:xfrm>
            <a:off x="3711575" y="4698931"/>
            <a:ext cx="18333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err="1">
                <a:latin typeface="+mn-lt"/>
                <a:cs typeface="Calibri" panose="020F0502020204030204" pitchFamily="34" charset="0"/>
              </a:rPr>
              <a:t>Lorem</a:t>
            </a:r>
            <a:r>
              <a:rPr lang="de-DE" sz="1400">
                <a:latin typeface="+mn-lt"/>
                <a:cs typeface="Calibri" panose="020F0502020204030204" pitchFamily="34" charset="0"/>
              </a:rPr>
              <a:t> </a:t>
            </a:r>
            <a:r>
              <a:rPr lang="de-DE" sz="1400" err="1">
                <a:latin typeface="+mn-lt"/>
                <a:cs typeface="Calibri" panose="020F0502020204030204" pitchFamily="34" charset="0"/>
              </a:rPr>
              <a:t>ipsum</a:t>
            </a:r>
            <a:r>
              <a:rPr lang="de-DE" sz="1400">
                <a:latin typeface="+mn-lt"/>
                <a:cs typeface="Calibri" panose="020F0502020204030204" pitchFamily="34" charset="0"/>
              </a:rPr>
              <a:t> </a:t>
            </a:r>
            <a:r>
              <a:rPr lang="de-DE" sz="1400" err="1">
                <a:latin typeface="+mn-lt"/>
                <a:cs typeface="Calibri" panose="020F0502020204030204" pitchFamily="34" charset="0"/>
              </a:rPr>
              <a:t>dolor</a:t>
            </a:r>
            <a:r>
              <a:rPr lang="de-DE" sz="1400">
                <a:latin typeface="+mn-lt"/>
                <a:cs typeface="Calibri" panose="020F0502020204030204" pitchFamily="34" charset="0"/>
              </a:rPr>
              <a:t> </a:t>
            </a:r>
            <a:r>
              <a:rPr lang="de-DE" sz="1400" err="1">
                <a:latin typeface="+mn-lt"/>
                <a:cs typeface="Calibri" panose="020F0502020204030204" pitchFamily="34" charset="0"/>
              </a:rPr>
              <a:t>sit</a:t>
            </a:r>
            <a:r>
              <a:rPr lang="de-DE" sz="1400">
                <a:latin typeface="+mn-lt"/>
                <a:cs typeface="Calibri" panose="020F0502020204030204" pitchFamily="34" charset="0"/>
              </a:rPr>
              <a:t> </a:t>
            </a:r>
            <a:r>
              <a:rPr lang="de-DE" sz="1400" err="1">
                <a:latin typeface="+mn-lt"/>
                <a:cs typeface="Calibri" panose="020F0502020204030204" pitchFamily="34" charset="0"/>
              </a:rPr>
              <a:t>amet</a:t>
            </a:r>
            <a:r>
              <a:rPr lang="de-DE" sz="1400">
                <a:latin typeface="+mn-lt"/>
                <a:cs typeface="Calibri" panose="020F0502020204030204" pitchFamily="34" charset="0"/>
              </a:rPr>
              <a:t>, </a:t>
            </a:r>
            <a:r>
              <a:rPr lang="de-DE" sz="1400" err="1">
                <a:latin typeface="+mn-lt"/>
                <a:cs typeface="Calibri" panose="020F0502020204030204" pitchFamily="34" charset="0"/>
              </a:rPr>
              <a:t>consetetur</a:t>
            </a:r>
            <a:r>
              <a:rPr lang="de-DE" sz="1400">
                <a:latin typeface="+mn-lt"/>
                <a:cs typeface="Calibri" panose="020F0502020204030204" pitchFamily="34" charset="0"/>
              </a:rPr>
              <a:t> </a:t>
            </a:r>
            <a:r>
              <a:rPr lang="de-DE" sz="1400" err="1">
                <a:latin typeface="+mn-lt"/>
                <a:cs typeface="Calibri" panose="020F0502020204030204" pitchFamily="34" charset="0"/>
              </a:rPr>
              <a:t>sadipscing</a:t>
            </a:r>
            <a:r>
              <a:rPr lang="de-DE" sz="1400">
                <a:latin typeface="+mn-lt"/>
                <a:cs typeface="Calibri" panose="020F0502020204030204" pitchFamily="34" charset="0"/>
              </a:rPr>
              <a:t> </a:t>
            </a:r>
            <a:r>
              <a:rPr lang="de-DE" sz="1400" err="1">
                <a:latin typeface="+mn-lt"/>
                <a:cs typeface="Calibri" panose="020F0502020204030204" pitchFamily="34" charset="0"/>
              </a:rPr>
              <a:t>elitr</a:t>
            </a:r>
            <a:r>
              <a:rPr lang="de-DE" sz="1400">
                <a:latin typeface="+mn-lt"/>
                <a:cs typeface="Calibri" panose="020F0502020204030204" pitchFamily="34" charset="0"/>
              </a:rPr>
              <a:t>, sed </a:t>
            </a:r>
            <a:r>
              <a:rPr lang="de-DE" sz="1400" err="1">
                <a:latin typeface="+mn-lt"/>
                <a:cs typeface="Calibri" panose="020F0502020204030204" pitchFamily="34" charset="0"/>
              </a:rPr>
              <a:t>diam</a:t>
            </a:r>
            <a:r>
              <a:rPr lang="de-DE" sz="1400">
                <a:latin typeface="+mn-lt"/>
                <a:cs typeface="Calibri" panose="020F0502020204030204" pitchFamily="34" charset="0"/>
              </a:rPr>
              <a:t> </a:t>
            </a:r>
            <a:r>
              <a:rPr lang="de-DE" sz="1400" err="1">
                <a:latin typeface="+mn-lt"/>
                <a:cs typeface="Calibri" panose="020F0502020204030204" pitchFamily="34" charset="0"/>
              </a:rPr>
              <a:t>nonumy</a:t>
            </a:r>
            <a:r>
              <a:rPr lang="de-DE" sz="1400">
                <a:latin typeface="+mn-lt"/>
                <a:cs typeface="Calibri" panose="020F0502020204030204" pitchFamily="34" charset="0"/>
              </a:rPr>
              <a:t> </a:t>
            </a:r>
            <a:r>
              <a:rPr lang="de-DE" sz="1400" err="1">
                <a:latin typeface="+mn-lt"/>
                <a:cs typeface="Calibri" panose="020F0502020204030204" pitchFamily="34" charset="0"/>
              </a:rPr>
              <a:t>eirmod</a:t>
            </a:r>
            <a:r>
              <a:rPr lang="de-DE" sz="1400">
                <a:latin typeface="+mn-lt"/>
                <a:cs typeface="Calibri" panose="020F0502020204030204" pitchFamily="34" charset="0"/>
              </a:rPr>
              <a:t> </a:t>
            </a:r>
            <a:r>
              <a:rPr lang="de-DE" sz="1400" err="1">
                <a:latin typeface="+mn-lt"/>
                <a:cs typeface="Calibri" panose="020F0502020204030204" pitchFamily="34" charset="0"/>
              </a:rPr>
              <a:t>tempor</a:t>
            </a:r>
            <a:r>
              <a:rPr lang="de-DE" sz="1400">
                <a:latin typeface="+mn-lt"/>
                <a:cs typeface="Calibri" panose="020F0502020204030204" pitchFamily="34" charset="0"/>
              </a:rPr>
              <a:t> </a:t>
            </a:r>
            <a:r>
              <a:rPr lang="de-DE" sz="1400" err="1">
                <a:latin typeface="+mn-lt"/>
                <a:cs typeface="Calibri" panose="020F0502020204030204" pitchFamily="34" charset="0"/>
              </a:rPr>
              <a:t>invidunt</a:t>
            </a:r>
            <a:r>
              <a:rPr lang="de-DE" sz="1400">
                <a:latin typeface="+mn-lt"/>
                <a:cs typeface="Calibri" panose="020F0502020204030204" pitchFamily="34" charset="0"/>
              </a:rPr>
              <a:t> </a:t>
            </a:r>
            <a:r>
              <a:rPr lang="de-DE" sz="1400" err="1">
                <a:latin typeface="+mn-lt"/>
                <a:cs typeface="Calibri" panose="020F0502020204030204" pitchFamily="34" charset="0"/>
              </a:rPr>
              <a:t>ut</a:t>
            </a:r>
            <a:r>
              <a:rPr lang="de-DE" sz="1400">
                <a:latin typeface="+mn-lt"/>
                <a:cs typeface="Calibri" panose="020F0502020204030204" pitchFamily="34" charset="0"/>
              </a:rPr>
              <a:t> </a:t>
            </a:r>
            <a:r>
              <a:rPr lang="de-DE" sz="1400" err="1">
                <a:latin typeface="+mn-lt"/>
                <a:cs typeface="Calibri" panose="020F0502020204030204" pitchFamily="34" charset="0"/>
              </a:rPr>
              <a:t>labore</a:t>
            </a:r>
            <a:r>
              <a:rPr lang="de-DE" sz="1400">
                <a:latin typeface="+mn-lt"/>
                <a:cs typeface="Calibri" panose="020F0502020204030204" pitchFamily="34" charset="0"/>
              </a:rPr>
              <a:t> et </a:t>
            </a:r>
            <a:r>
              <a:rPr lang="de-DE" sz="1400" err="1">
                <a:latin typeface="+mn-lt"/>
                <a:cs typeface="Calibri" panose="020F0502020204030204" pitchFamily="34" charset="0"/>
              </a:rPr>
              <a:t>dolore</a:t>
            </a:r>
            <a:r>
              <a:rPr lang="de-DE" sz="1400">
                <a:latin typeface="+mn-lt"/>
                <a:cs typeface="Calibri" panose="020F0502020204030204" pitchFamily="34" charset="0"/>
              </a:rPr>
              <a:t> magna </a:t>
            </a:r>
            <a:r>
              <a:rPr lang="de-DE" sz="1400" err="1">
                <a:latin typeface="+mn-lt"/>
                <a:cs typeface="Calibri" panose="020F0502020204030204" pitchFamily="34" charset="0"/>
              </a:rPr>
              <a:t>aliquyam</a:t>
            </a:r>
            <a:endParaRPr lang="de-DE" sz="140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1762466-9B4A-D9F6-677E-7640C7DD95C7}"/>
              </a:ext>
            </a:extLst>
          </p:cNvPr>
          <p:cNvSpPr txBox="1"/>
          <p:nvPr userDrawn="1"/>
        </p:nvSpPr>
        <p:spPr>
          <a:xfrm>
            <a:off x="7766050" y="4698931"/>
            <a:ext cx="18034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err="1">
                <a:latin typeface="+mn-lt"/>
                <a:cs typeface="Calibri" panose="020F0502020204030204" pitchFamily="34" charset="0"/>
              </a:rPr>
              <a:t>Lorem</a:t>
            </a:r>
            <a:r>
              <a:rPr lang="de-DE" sz="1400">
                <a:latin typeface="+mn-lt"/>
                <a:cs typeface="Calibri" panose="020F0502020204030204" pitchFamily="34" charset="0"/>
              </a:rPr>
              <a:t> </a:t>
            </a:r>
            <a:r>
              <a:rPr lang="de-DE" sz="1400" err="1">
                <a:latin typeface="+mn-lt"/>
                <a:cs typeface="Calibri" panose="020F0502020204030204" pitchFamily="34" charset="0"/>
              </a:rPr>
              <a:t>ipsum</a:t>
            </a:r>
            <a:r>
              <a:rPr lang="de-DE" sz="1400">
                <a:latin typeface="+mn-lt"/>
                <a:cs typeface="Calibri" panose="020F0502020204030204" pitchFamily="34" charset="0"/>
              </a:rPr>
              <a:t> </a:t>
            </a:r>
            <a:r>
              <a:rPr lang="de-DE" sz="1400" err="1">
                <a:latin typeface="+mn-lt"/>
                <a:cs typeface="Calibri" panose="020F0502020204030204" pitchFamily="34" charset="0"/>
              </a:rPr>
              <a:t>dolor</a:t>
            </a:r>
            <a:r>
              <a:rPr lang="de-DE" sz="1400">
                <a:latin typeface="+mn-lt"/>
                <a:cs typeface="Calibri" panose="020F0502020204030204" pitchFamily="34" charset="0"/>
              </a:rPr>
              <a:t> </a:t>
            </a:r>
            <a:r>
              <a:rPr lang="de-DE" sz="1400" err="1">
                <a:latin typeface="+mn-lt"/>
                <a:cs typeface="Calibri" panose="020F0502020204030204" pitchFamily="34" charset="0"/>
              </a:rPr>
              <a:t>sit</a:t>
            </a:r>
            <a:r>
              <a:rPr lang="de-DE" sz="1400">
                <a:latin typeface="+mn-lt"/>
                <a:cs typeface="Calibri" panose="020F0502020204030204" pitchFamily="34" charset="0"/>
              </a:rPr>
              <a:t> </a:t>
            </a:r>
            <a:r>
              <a:rPr lang="de-DE" sz="1400" err="1">
                <a:latin typeface="+mn-lt"/>
                <a:cs typeface="Calibri" panose="020F0502020204030204" pitchFamily="34" charset="0"/>
              </a:rPr>
              <a:t>amet</a:t>
            </a:r>
            <a:r>
              <a:rPr lang="de-DE" sz="1400">
                <a:latin typeface="+mn-lt"/>
                <a:cs typeface="Calibri" panose="020F0502020204030204" pitchFamily="34" charset="0"/>
              </a:rPr>
              <a:t>, </a:t>
            </a:r>
            <a:r>
              <a:rPr lang="de-DE" sz="1400" err="1">
                <a:latin typeface="+mn-lt"/>
                <a:cs typeface="Calibri" panose="020F0502020204030204" pitchFamily="34" charset="0"/>
              </a:rPr>
              <a:t>consetetur</a:t>
            </a:r>
            <a:r>
              <a:rPr lang="de-DE" sz="1400">
                <a:latin typeface="+mn-lt"/>
                <a:cs typeface="Calibri" panose="020F0502020204030204" pitchFamily="34" charset="0"/>
              </a:rPr>
              <a:t> </a:t>
            </a:r>
            <a:r>
              <a:rPr lang="de-DE" sz="1400" err="1">
                <a:latin typeface="+mn-lt"/>
                <a:cs typeface="Calibri" panose="020F0502020204030204" pitchFamily="34" charset="0"/>
              </a:rPr>
              <a:t>sadipscing</a:t>
            </a:r>
            <a:r>
              <a:rPr lang="de-DE" sz="1400">
                <a:latin typeface="+mn-lt"/>
                <a:cs typeface="Calibri" panose="020F0502020204030204" pitchFamily="34" charset="0"/>
              </a:rPr>
              <a:t> </a:t>
            </a:r>
            <a:r>
              <a:rPr lang="de-DE" sz="1400" err="1">
                <a:latin typeface="+mn-lt"/>
                <a:cs typeface="Calibri" panose="020F0502020204030204" pitchFamily="34" charset="0"/>
              </a:rPr>
              <a:t>elitr</a:t>
            </a:r>
            <a:r>
              <a:rPr lang="de-DE" sz="1400">
                <a:latin typeface="+mn-lt"/>
                <a:cs typeface="Calibri" panose="020F0502020204030204" pitchFamily="34" charset="0"/>
              </a:rPr>
              <a:t>, sed </a:t>
            </a:r>
            <a:r>
              <a:rPr lang="de-DE" sz="1400" err="1">
                <a:latin typeface="+mn-lt"/>
                <a:cs typeface="Calibri" panose="020F0502020204030204" pitchFamily="34" charset="0"/>
              </a:rPr>
              <a:t>diam</a:t>
            </a:r>
            <a:r>
              <a:rPr lang="de-DE" sz="1400">
                <a:latin typeface="+mn-lt"/>
                <a:cs typeface="Calibri" panose="020F0502020204030204" pitchFamily="34" charset="0"/>
              </a:rPr>
              <a:t> </a:t>
            </a:r>
            <a:r>
              <a:rPr lang="de-DE" sz="1400" err="1">
                <a:latin typeface="+mn-lt"/>
                <a:cs typeface="Calibri" panose="020F0502020204030204" pitchFamily="34" charset="0"/>
              </a:rPr>
              <a:t>nonumy</a:t>
            </a:r>
            <a:r>
              <a:rPr lang="de-DE" sz="1400">
                <a:latin typeface="+mn-lt"/>
                <a:cs typeface="Calibri" panose="020F0502020204030204" pitchFamily="34" charset="0"/>
              </a:rPr>
              <a:t> </a:t>
            </a:r>
            <a:r>
              <a:rPr lang="de-DE" sz="1400" err="1">
                <a:latin typeface="+mn-lt"/>
                <a:cs typeface="Calibri" panose="020F0502020204030204" pitchFamily="34" charset="0"/>
              </a:rPr>
              <a:t>eirmod</a:t>
            </a:r>
            <a:r>
              <a:rPr lang="de-DE" sz="1400">
                <a:latin typeface="+mn-lt"/>
                <a:cs typeface="Calibri" panose="020F0502020204030204" pitchFamily="34" charset="0"/>
              </a:rPr>
              <a:t> </a:t>
            </a:r>
            <a:r>
              <a:rPr lang="de-DE" sz="1400" err="1">
                <a:latin typeface="+mn-lt"/>
                <a:cs typeface="Calibri" panose="020F0502020204030204" pitchFamily="34" charset="0"/>
              </a:rPr>
              <a:t>tempor</a:t>
            </a:r>
            <a:r>
              <a:rPr lang="de-DE" sz="1400">
                <a:latin typeface="+mn-lt"/>
                <a:cs typeface="Calibri" panose="020F0502020204030204" pitchFamily="34" charset="0"/>
              </a:rPr>
              <a:t> </a:t>
            </a:r>
            <a:r>
              <a:rPr lang="de-DE" sz="1400" err="1">
                <a:latin typeface="+mn-lt"/>
                <a:cs typeface="Calibri" panose="020F0502020204030204" pitchFamily="34" charset="0"/>
              </a:rPr>
              <a:t>invidunt</a:t>
            </a:r>
            <a:r>
              <a:rPr lang="de-DE" sz="1400">
                <a:latin typeface="+mn-lt"/>
                <a:cs typeface="Calibri" panose="020F0502020204030204" pitchFamily="34" charset="0"/>
              </a:rPr>
              <a:t> </a:t>
            </a:r>
            <a:r>
              <a:rPr lang="de-DE" sz="1400" err="1">
                <a:latin typeface="+mn-lt"/>
                <a:cs typeface="Calibri" panose="020F0502020204030204" pitchFamily="34" charset="0"/>
              </a:rPr>
              <a:t>ut</a:t>
            </a:r>
            <a:r>
              <a:rPr lang="de-DE" sz="1400">
                <a:latin typeface="+mn-lt"/>
                <a:cs typeface="Calibri" panose="020F0502020204030204" pitchFamily="34" charset="0"/>
              </a:rPr>
              <a:t> </a:t>
            </a:r>
            <a:r>
              <a:rPr lang="de-DE" sz="1400" err="1">
                <a:latin typeface="+mn-lt"/>
                <a:cs typeface="Calibri" panose="020F0502020204030204" pitchFamily="34" charset="0"/>
              </a:rPr>
              <a:t>labore</a:t>
            </a:r>
            <a:r>
              <a:rPr lang="de-DE" sz="1400">
                <a:latin typeface="+mn-lt"/>
                <a:cs typeface="Calibri" panose="020F0502020204030204" pitchFamily="34" charset="0"/>
              </a:rPr>
              <a:t> et </a:t>
            </a:r>
            <a:r>
              <a:rPr lang="de-DE" sz="1400" err="1">
                <a:latin typeface="+mn-lt"/>
                <a:cs typeface="Calibri" panose="020F0502020204030204" pitchFamily="34" charset="0"/>
              </a:rPr>
              <a:t>dolore</a:t>
            </a:r>
            <a:r>
              <a:rPr lang="de-DE" sz="1400">
                <a:latin typeface="+mn-lt"/>
                <a:cs typeface="Calibri" panose="020F0502020204030204" pitchFamily="34" charset="0"/>
              </a:rPr>
              <a:t> magna </a:t>
            </a:r>
            <a:r>
              <a:rPr lang="de-DE" sz="1400" err="1">
                <a:latin typeface="+mn-lt"/>
                <a:cs typeface="Calibri" panose="020F0502020204030204" pitchFamily="34" charset="0"/>
              </a:rPr>
              <a:t>aliquyam</a:t>
            </a:r>
            <a:endParaRPr lang="de-DE" sz="1400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322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Karte mit Ortsmarkierung mit einfarbiger Füllung">
            <a:extLst>
              <a:ext uri="{FF2B5EF4-FFF2-40B4-BE49-F238E27FC236}">
                <a16:creationId xmlns:a16="http://schemas.microsoft.com/office/drawing/2014/main" id="{D8C0C81C-93A9-74B0-16E2-1228AE22B8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7175" y="4685109"/>
            <a:ext cx="914400" cy="9144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7AFF136C-9C39-5ECE-92E3-5FEFBD349448}"/>
              </a:ext>
            </a:extLst>
          </p:cNvPr>
          <p:cNvSpPr txBox="1"/>
          <p:nvPr userDrawn="1"/>
        </p:nvSpPr>
        <p:spPr>
          <a:xfrm>
            <a:off x="1381125" y="4876889"/>
            <a:ext cx="340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2">
                    <a:lumMod val="25000"/>
                  </a:schemeClr>
                </a:solidFill>
                <a:latin typeface="+mn-lt"/>
                <a:cs typeface="Calibri" panose="020F0502020204030204" pitchFamily="34" charset="0"/>
              </a:rPr>
              <a:t>Adresse</a:t>
            </a:r>
          </a:p>
          <a:p>
            <a:r>
              <a:rPr lang="de-DE" b="1" dirty="0" err="1">
                <a:solidFill>
                  <a:schemeClr val="bg2">
                    <a:lumMod val="25000"/>
                  </a:schemeClr>
                </a:solidFill>
                <a:latin typeface="+mn-lt"/>
                <a:cs typeface="Calibri" panose="020F0502020204030204" pitchFamily="34" charset="0"/>
              </a:rPr>
              <a:t>Birkweg</a:t>
            </a:r>
            <a:r>
              <a:rPr lang="de-DE" b="1" dirty="0">
                <a:solidFill>
                  <a:schemeClr val="bg2">
                    <a:lumMod val="25000"/>
                  </a:schemeClr>
                </a:solidFill>
                <a:latin typeface="+mn-lt"/>
                <a:cs typeface="Calibri" panose="020F0502020204030204" pitchFamily="34" charset="0"/>
              </a:rPr>
              <a:t> 2 - 24999 Wees</a:t>
            </a:r>
          </a:p>
        </p:txBody>
      </p:sp>
      <p:pic>
        <p:nvPicPr>
          <p:cNvPr id="12" name="Grafik 11" descr="Umschlag mit einfarbiger Füllung">
            <a:extLst>
              <a:ext uri="{FF2B5EF4-FFF2-40B4-BE49-F238E27FC236}">
                <a16:creationId xmlns:a16="http://schemas.microsoft.com/office/drawing/2014/main" id="{F8AC177B-0660-CF95-9542-BAD7CAA259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67726" y="4697000"/>
            <a:ext cx="914400" cy="9144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00C2F08A-6836-F483-A57E-4E553C0F9B16}"/>
              </a:ext>
            </a:extLst>
          </p:cNvPr>
          <p:cNvSpPr txBox="1"/>
          <p:nvPr userDrawn="1"/>
        </p:nvSpPr>
        <p:spPr>
          <a:xfrm>
            <a:off x="5405113" y="4840054"/>
            <a:ext cx="340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2">
                    <a:lumMod val="25000"/>
                  </a:schemeClr>
                </a:solidFill>
                <a:latin typeface="+mn-lt"/>
                <a:cs typeface="Calibri" panose="020F0502020204030204" pitchFamily="34" charset="0"/>
              </a:rPr>
              <a:t>EMAIL</a:t>
            </a:r>
          </a:p>
          <a:p>
            <a:r>
              <a:rPr lang="de-DE" b="1" dirty="0">
                <a:solidFill>
                  <a:schemeClr val="bg2">
                    <a:lumMod val="25000"/>
                  </a:schemeClr>
                </a:solidFill>
                <a:latin typeface="+mn-lt"/>
                <a:cs typeface="Calibri" panose="020F0502020204030204" pitchFamily="34" charset="0"/>
              </a:rPr>
              <a:t>vertrieb@bosch-data.de</a:t>
            </a:r>
          </a:p>
        </p:txBody>
      </p:sp>
      <p:pic>
        <p:nvPicPr>
          <p:cNvPr id="15" name="Grafik 14" descr="Telefon mit einfarbiger Füllung">
            <a:extLst>
              <a:ext uri="{FF2B5EF4-FFF2-40B4-BE49-F238E27FC236}">
                <a16:creationId xmlns:a16="http://schemas.microsoft.com/office/drawing/2014/main" id="{0E39784C-FDDA-C0AF-D142-6A0FE86B2A0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15063" y="4742853"/>
            <a:ext cx="914400" cy="9144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4B616FF9-69ED-48BF-5D29-2CE4D493627F}"/>
              </a:ext>
            </a:extLst>
          </p:cNvPr>
          <p:cNvSpPr txBox="1"/>
          <p:nvPr userDrawn="1"/>
        </p:nvSpPr>
        <p:spPr>
          <a:xfrm>
            <a:off x="10004638" y="4876888"/>
            <a:ext cx="2220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2">
                    <a:lumMod val="25000"/>
                  </a:schemeClr>
                </a:solidFill>
                <a:latin typeface="+mn-lt"/>
                <a:cs typeface="Calibri" panose="020F0502020204030204" pitchFamily="34" charset="0"/>
              </a:rPr>
              <a:t>Telefon</a:t>
            </a:r>
          </a:p>
          <a:p>
            <a:r>
              <a:rPr lang="de-DE" b="1" dirty="0">
                <a:solidFill>
                  <a:schemeClr val="bg2">
                    <a:lumMod val="25000"/>
                  </a:schemeClr>
                </a:solidFill>
                <a:latin typeface="+mn-lt"/>
                <a:cs typeface="Calibri" panose="020F0502020204030204" pitchFamily="34" charset="0"/>
              </a:rPr>
              <a:t>04631 - 60 40 600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CEADED7-B214-DD2B-78F4-0EC588F972C7}"/>
              </a:ext>
            </a:extLst>
          </p:cNvPr>
          <p:cNvSpPr txBox="1"/>
          <p:nvPr userDrawn="1"/>
        </p:nvSpPr>
        <p:spPr>
          <a:xfrm>
            <a:off x="3613150" y="3364934"/>
            <a:ext cx="5441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Calibri" panose="020F0502020204030204" pitchFamily="34" charset="0"/>
              </a:rPr>
              <a:t>Kontaktinformationen</a:t>
            </a:r>
            <a:endParaRPr lang="de-DE" b="1" spc="3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AF585EB0-BBE5-DC0F-F3D5-0857108CA6E0}"/>
              </a:ext>
            </a:extLst>
          </p:cNvPr>
          <p:cNvSpPr/>
          <p:nvPr userDrawn="1"/>
        </p:nvSpPr>
        <p:spPr>
          <a:xfrm>
            <a:off x="1283000" y="4840054"/>
            <a:ext cx="18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n-lt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B73E6E-14AC-F38C-C180-93659F67A961}"/>
              </a:ext>
            </a:extLst>
          </p:cNvPr>
          <p:cNvSpPr/>
          <p:nvPr userDrawn="1"/>
        </p:nvSpPr>
        <p:spPr>
          <a:xfrm>
            <a:off x="5301388" y="4840053"/>
            <a:ext cx="18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n-lt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ECC86AC2-0660-B7A2-43A8-1FC0E69A0CD9}"/>
              </a:ext>
            </a:extLst>
          </p:cNvPr>
          <p:cNvSpPr/>
          <p:nvPr userDrawn="1"/>
        </p:nvSpPr>
        <p:spPr>
          <a:xfrm>
            <a:off x="9900913" y="4840054"/>
            <a:ext cx="18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n-lt"/>
            </a:endParaRPr>
          </a:p>
        </p:txBody>
      </p:sp>
      <p:pic>
        <p:nvPicPr>
          <p:cNvPr id="3" name="Grafik 2" descr="Ein Bild, das Text, Schrift, Grafiken, Electric Blue (Farbe) enthält.&#10;&#10;Automatisch generierte Beschreibung">
            <a:extLst>
              <a:ext uri="{FF2B5EF4-FFF2-40B4-BE49-F238E27FC236}">
                <a16:creationId xmlns:a16="http://schemas.microsoft.com/office/drawing/2014/main" id="{4475A90E-6D60-FE95-EBBE-0A1C6F1B3C9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726" y="1026666"/>
            <a:ext cx="3642676" cy="14479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5755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Benutzerdefiniertes Layout"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157FB1EF-503D-B7BB-886C-AFFC6287538B}"/>
              </a:ext>
            </a:extLst>
          </p:cNvPr>
          <p:cNvSpPr/>
          <p:nvPr userDrawn="1"/>
        </p:nvSpPr>
        <p:spPr>
          <a:xfrm>
            <a:off x="452437" y="2247900"/>
            <a:ext cx="11287125" cy="2362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914E98E-74F4-FD72-E66B-B4C974E898F2}"/>
              </a:ext>
            </a:extLst>
          </p:cNvPr>
          <p:cNvSpPr/>
          <p:nvPr userDrawn="1"/>
        </p:nvSpPr>
        <p:spPr>
          <a:xfrm>
            <a:off x="4352925" y="2247900"/>
            <a:ext cx="3486149" cy="4610100"/>
          </a:xfrm>
          <a:prstGeom prst="rect">
            <a:avLst/>
          </a:prstGeom>
          <a:blipFill dpi="0" rotWithShape="1">
            <a:blip r:embed="rId2"/>
            <a:srcRect/>
            <a:stretch>
              <a:fillRect l="-25000" t="-13000" r="-14000" b="-1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E0F0264-6285-A096-5DFE-A74BB20FBC07}"/>
              </a:ext>
            </a:extLst>
          </p:cNvPr>
          <p:cNvSpPr txBox="1"/>
          <p:nvPr userDrawn="1"/>
        </p:nvSpPr>
        <p:spPr>
          <a:xfrm>
            <a:off x="3543297" y="318581"/>
            <a:ext cx="5105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chemeClr val="bg2">
                    <a:lumMod val="25000"/>
                  </a:schemeClr>
                </a:solidFill>
                <a:latin typeface="+mn-lt"/>
                <a:cs typeface="Calibri" panose="020F0502020204030204" pitchFamily="34" charset="0"/>
              </a:rPr>
              <a:t>Kontaktinformationen</a:t>
            </a:r>
            <a:endParaRPr lang="de-DE" sz="2400" b="1" dirty="0">
              <a:solidFill>
                <a:schemeClr val="bg2">
                  <a:lumMod val="25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182BA5B-73A7-F47F-12C2-133BD89845DA}"/>
              </a:ext>
            </a:extLst>
          </p:cNvPr>
          <p:cNvSpPr txBox="1"/>
          <p:nvPr userDrawn="1"/>
        </p:nvSpPr>
        <p:spPr>
          <a:xfrm>
            <a:off x="3186108" y="1026720"/>
            <a:ext cx="5819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>
                <a:solidFill>
                  <a:schemeClr val="bg2">
                    <a:lumMod val="25000"/>
                  </a:schemeClr>
                </a:solidFill>
                <a:latin typeface="+mn-lt"/>
                <a:cs typeface="Calibri" panose="020F0502020204030204" pitchFamily="34" charset="0"/>
              </a:rPr>
              <a:t>Wir freuen uns von Ihnen zu hören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1BEA7F6-119B-645E-41CB-6C830DA8E632}"/>
              </a:ext>
            </a:extLst>
          </p:cNvPr>
          <p:cNvSpPr/>
          <p:nvPr userDrawn="1"/>
        </p:nvSpPr>
        <p:spPr>
          <a:xfrm>
            <a:off x="4352925" y="2247901"/>
            <a:ext cx="3486149" cy="4610100"/>
          </a:xfrm>
          <a:prstGeom prst="rect">
            <a:avLst/>
          </a:prstGeom>
          <a:gradFill>
            <a:gsLst>
              <a:gs pos="100000">
                <a:srgbClr val="0080C8">
                  <a:alpha val="15000"/>
                </a:srgbClr>
              </a:gs>
              <a:gs pos="0">
                <a:srgbClr val="0080C8">
                  <a:alpha val="8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11" name="Grafik 10" descr="Karte mit Ortsmarkierung mit einfarbiger Füllung">
            <a:extLst>
              <a:ext uri="{FF2B5EF4-FFF2-40B4-BE49-F238E27FC236}">
                <a16:creationId xmlns:a16="http://schemas.microsoft.com/office/drawing/2014/main" id="{AEB3BB74-E426-DF44-8E87-F053949CCF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795" y="2381250"/>
            <a:ext cx="914400" cy="914400"/>
          </a:xfrm>
          <a:prstGeom prst="rect">
            <a:avLst/>
          </a:prstGeom>
        </p:spPr>
      </p:pic>
      <p:pic>
        <p:nvPicPr>
          <p:cNvPr id="12" name="Grafik 11" descr="Umschlag mit einfarbiger Füllung">
            <a:extLst>
              <a:ext uri="{FF2B5EF4-FFF2-40B4-BE49-F238E27FC236}">
                <a16:creationId xmlns:a16="http://schemas.microsoft.com/office/drawing/2014/main" id="{B8DCC0C7-9FFF-A63A-DCE1-440F2600D5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45481" y="2367601"/>
            <a:ext cx="914400" cy="914400"/>
          </a:xfrm>
          <a:prstGeom prst="rect">
            <a:avLst/>
          </a:prstGeom>
        </p:spPr>
      </p:pic>
      <p:pic>
        <p:nvPicPr>
          <p:cNvPr id="13" name="Grafik 12" descr="Telefon mit einfarbiger Füllung">
            <a:extLst>
              <a:ext uri="{FF2B5EF4-FFF2-40B4-BE49-F238E27FC236}">
                <a16:creationId xmlns:a16="http://schemas.microsoft.com/office/drawing/2014/main" id="{6E2A2F1E-DE38-45B1-A4AF-786571DFA75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32118" y="2381250"/>
            <a:ext cx="914400" cy="9144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BD11E0D2-B551-2212-48BA-71AB57008E4F}"/>
              </a:ext>
            </a:extLst>
          </p:cNvPr>
          <p:cNvSpPr txBox="1"/>
          <p:nvPr userDrawn="1"/>
        </p:nvSpPr>
        <p:spPr>
          <a:xfrm>
            <a:off x="4391020" y="3373126"/>
            <a:ext cx="340995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b="1">
                <a:solidFill>
                  <a:schemeClr val="bg2">
                    <a:lumMod val="25000"/>
                  </a:schemeClr>
                </a:solidFill>
                <a:latin typeface="+mn-lt"/>
                <a:cs typeface="Calibri" panose="020F0502020204030204" pitchFamily="34" charset="0"/>
              </a:rPr>
              <a:t>Adresse</a:t>
            </a:r>
          </a:p>
          <a:p>
            <a:pPr algn="ctr">
              <a:lnSpc>
                <a:spcPct val="150000"/>
              </a:lnSpc>
            </a:pPr>
            <a:r>
              <a:rPr lang="de-DE" b="1" err="1">
                <a:solidFill>
                  <a:schemeClr val="bg2">
                    <a:lumMod val="25000"/>
                  </a:schemeClr>
                </a:solidFill>
                <a:latin typeface="+mn-lt"/>
                <a:cs typeface="Calibri" panose="020F0502020204030204" pitchFamily="34" charset="0"/>
              </a:rPr>
              <a:t>Birkweg</a:t>
            </a:r>
            <a:r>
              <a:rPr lang="de-DE" b="1">
                <a:solidFill>
                  <a:schemeClr val="bg2">
                    <a:lumMod val="25000"/>
                  </a:schemeClr>
                </a:solidFill>
                <a:latin typeface="+mn-lt"/>
                <a:cs typeface="Calibri" panose="020F0502020204030204" pitchFamily="34" charset="0"/>
              </a:rPr>
              <a:t> 2 - 24999 Wees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15FF379-1DE6-8D0E-25B5-7B54E5FA83CC}"/>
              </a:ext>
            </a:extLst>
          </p:cNvPr>
          <p:cNvSpPr txBox="1"/>
          <p:nvPr userDrawn="1"/>
        </p:nvSpPr>
        <p:spPr>
          <a:xfrm>
            <a:off x="8806184" y="3373126"/>
            <a:ext cx="2115816" cy="871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b="1" dirty="0">
                <a:solidFill>
                  <a:schemeClr val="bg2">
                    <a:lumMod val="25000"/>
                  </a:schemeClr>
                </a:solidFill>
                <a:latin typeface="+mn-lt"/>
                <a:cs typeface="Calibri" panose="020F0502020204030204" pitchFamily="34" charset="0"/>
              </a:rPr>
              <a:t>Telefon</a:t>
            </a:r>
          </a:p>
          <a:p>
            <a:pPr algn="ctr">
              <a:lnSpc>
                <a:spcPct val="150000"/>
              </a:lnSpc>
            </a:pPr>
            <a:r>
              <a:rPr lang="de-DE" b="1" dirty="0">
                <a:solidFill>
                  <a:schemeClr val="bg2">
                    <a:lumMod val="25000"/>
                  </a:schemeClr>
                </a:solidFill>
                <a:latin typeface="+mn-lt"/>
                <a:cs typeface="Calibri" panose="020F0502020204030204" pitchFamily="34" charset="0"/>
              </a:rPr>
              <a:t>04631 - 60 40 600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533348D-74CD-0183-2265-4510D84FFE4B}"/>
              </a:ext>
            </a:extLst>
          </p:cNvPr>
          <p:cNvSpPr txBox="1"/>
          <p:nvPr userDrawn="1"/>
        </p:nvSpPr>
        <p:spPr>
          <a:xfrm>
            <a:off x="697706" y="3373127"/>
            <a:ext cx="340995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b="1" dirty="0">
                <a:solidFill>
                  <a:schemeClr val="bg2">
                    <a:lumMod val="25000"/>
                  </a:schemeClr>
                </a:solidFill>
                <a:latin typeface="+mn-lt"/>
                <a:cs typeface="Calibri" panose="020F0502020204030204" pitchFamily="34" charset="0"/>
              </a:rPr>
              <a:t>EMAIL</a:t>
            </a:r>
          </a:p>
          <a:p>
            <a:pPr algn="ctr">
              <a:lnSpc>
                <a:spcPct val="150000"/>
              </a:lnSpc>
            </a:pPr>
            <a:r>
              <a:rPr lang="de-DE" b="1" dirty="0">
                <a:solidFill>
                  <a:schemeClr val="bg2">
                    <a:lumMod val="25000"/>
                  </a:schemeClr>
                </a:solidFill>
                <a:latin typeface="+mn-lt"/>
                <a:cs typeface="Calibri" panose="020F0502020204030204" pitchFamily="34" charset="0"/>
              </a:rPr>
              <a:t>vertrieb@bosch-data.de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E00389E2-633C-94C2-8339-9CCDAA0F6780}"/>
              </a:ext>
            </a:extLst>
          </p:cNvPr>
          <p:cNvGrpSpPr/>
          <p:nvPr userDrawn="1"/>
        </p:nvGrpSpPr>
        <p:grpSpPr>
          <a:xfrm>
            <a:off x="4895404" y="1674507"/>
            <a:ext cx="2401191" cy="109369"/>
            <a:chOff x="4895404" y="1674507"/>
            <a:chExt cx="2401191" cy="109369"/>
          </a:xfrm>
        </p:grpSpPr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C28B2D2F-F110-8CC0-F1E1-98DB9A7910FF}"/>
                </a:ext>
              </a:extLst>
            </p:cNvPr>
            <p:cNvSpPr/>
            <p:nvPr userDrawn="1"/>
          </p:nvSpPr>
          <p:spPr>
            <a:xfrm>
              <a:off x="6136198" y="1674507"/>
              <a:ext cx="540000" cy="108000"/>
            </a:xfrm>
            <a:prstGeom prst="rect">
              <a:avLst/>
            </a:prstGeom>
            <a:solidFill>
              <a:srgbClr val="6C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9F551F0F-A0E3-D439-106C-E12E09382E63}"/>
                </a:ext>
              </a:extLst>
            </p:cNvPr>
            <p:cNvSpPr/>
            <p:nvPr userDrawn="1"/>
          </p:nvSpPr>
          <p:spPr>
            <a:xfrm>
              <a:off x="6756595" y="1674507"/>
              <a:ext cx="540000" cy="108000"/>
            </a:xfrm>
            <a:prstGeom prst="rect">
              <a:avLst/>
            </a:prstGeom>
            <a:solidFill>
              <a:srgbClr val="369B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B0EDB0C0-9993-5A82-7586-70039204BC4B}"/>
                </a:ext>
              </a:extLst>
            </p:cNvPr>
            <p:cNvSpPr/>
            <p:nvPr userDrawn="1"/>
          </p:nvSpPr>
          <p:spPr>
            <a:xfrm>
              <a:off x="5515801" y="1675876"/>
              <a:ext cx="540000" cy="108000"/>
            </a:xfrm>
            <a:prstGeom prst="rect">
              <a:avLst/>
            </a:prstGeom>
            <a:solidFill>
              <a:srgbClr val="9FC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B66A7C3C-4987-CC66-7A18-C7B322235468}"/>
                </a:ext>
              </a:extLst>
            </p:cNvPr>
            <p:cNvSpPr/>
            <p:nvPr userDrawn="1"/>
          </p:nvSpPr>
          <p:spPr>
            <a:xfrm>
              <a:off x="4895404" y="1675876"/>
              <a:ext cx="540000" cy="108000"/>
            </a:xfrm>
            <a:prstGeom prst="rect">
              <a:avLst/>
            </a:prstGeom>
            <a:solidFill>
              <a:srgbClr val="D4EA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2861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Benutzerdefiniertes Layout">
    <p:bg>
      <p:bgPr>
        <a:gradFill flip="none" rotWithShape="1">
          <a:gsLst>
            <a:gs pos="100000">
              <a:schemeClr val="bg1">
                <a:tint val="90000"/>
                <a:lumMod val="110000"/>
              </a:schemeClr>
            </a:gs>
            <a:gs pos="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405664C-7848-8A84-1C2F-94F939F432C5}"/>
              </a:ext>
            </a:extLst>
          </p:cNvPr>
          <p:cNvSpPr/>
          <p:nvPr userDrawn="1"/>
        </p:nvSpPr>
        <p:spPr>
          <a:xfrm>
            <a:off x="1" y="3668695"/>
            <a:ext cx="12191999" cy="2362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CEADED7-B214-DD2B-78F4-0EC588F972C7}"/>
              </a:ext>
            </a:extLst>
          </p:cNvPr>
          <p:cNvSpPr txBox="1"/>
          <p:nvPr userDrawn="1"/>
        </p:nvSpPr>
        <p:spPr>
          <a:xfrm>
            <a:off x="3370468" y="2657350"/>
            <a:ext cx="5451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spc="300">
                <a:solidFill>
                  <a:schemeClr val="bg2">
                    <a:lumMod val="25000"/>
                  </a:schemeClr>
                </a:solidFill>
                <a:latin typeface="+mn-lt"/>
                <a:cs typeface="Segoe UI" panose="020B0502040204020203" pitchFamily="34" charset="0"/>
              </a:rPr>
              <a:t>Kontaktinformationen</a:t>
            </a:r>
            <a:endParaRPr lang="de-DE" b="1" spc="300">
              <a:solidFill>
                <a:schemeClr val="bg2">
                  <a:lumMod val="25000"/>
                </a:schemeClr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26" name="Karte">
            <a:extLst>
              <a:ext uri="{FF2B5EF4-FFF2-40B4-BE49-F238E27FC236}">
                <a16:creationId xmlns:a16="http://schemas.microsoft.com/office/drawing/2014/main" id="{C7FD9B51-4F16-0B7F-D817-CFD99ABE1995}"/>
              </a:ext>
            </a:extLst>
          </p:cNvPr>
          <p:cNvSpPr/>
          <p:nvPr userDrawn="1"/>
        </p:nvSpPr>
        <p:spPr>
          <a:xfrm>
            <a:off x="4119718" y="3668696"/>
            <a:ext cx="3952561" cy="3189305"/>
          </a:xfrm>
          <a:custGeom>
            <a:avLst/>
            <a:gdLst>
              <a:gd name="connsiteX0" fmla="*/ 0 w 3952561"/>
              <a:gd name="connsiteY0" fmla="*/ 0 h 3189305"/>
              <a:gd name="connsiteX1" fmla="*/ 3952561 w 3952561"/>
              <a:gd name="connsiteY1" fmla="*/ 0 h 3189305"/>
              <a:gd name="connsiteX2" fmla="*/ 3952561 w 3952561"/>
              <a:gd name="connsiteY2" fmla="*/ 3189305 h 3189305"/>
              <a:gd name="connsiteX3" fmla="*/ 0 w 3952561"/>
              <a:gd name="connsiteY3" fmla="*/ 3189305 h 318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2561" h="3189305">
                <a:moveTo>
                  <a:pt x="0" y="0"/>
                </a:moveTo>
                <a:lnTo>
                  <a:pt x="3952561" y="0"/>
                </a:lnTo>
                <a:lnTo>
                  <a:pt x="3952561" y="3189305"/>
                </a:lnTo>
                <a:lnTo>
                  <a:pt x="0" y="3189305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t="-20000" b="-2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F39A94C-D6AA-AA96-AB2D-66E9D1651024}"/>
              </a:ext>
            </a:extLst>
          </p:cNvPr>
          <p:cNvGrpSpPr/>
          <p:nvPr userDrawn="1"/>
        </p:nvGrpSpPr>
        <p:grpSpPr>
          <a:xfrm>
            <a:off x="8150147" y="4305920"/>
            <a:ext cx="4547337" cy="914400"/>
            <a:chOff x="4486800" y="4383576"/>
            <a:chExt cx="4547337" cy="914400"/>
          </a:xfrm>
        </p:grpSpPr>
        <p:pic>
          <p:nvPicPr>
            <p:cNvPr id="12" name="Grafik 11" descr="Umschlag mit einfarbiger Füllung">
              <a:extLst>
                <a:ext uri="{FF2B5EF4-FFF2-40B4-BE49-F238E27FC236}">
                  <a16:creationId xmlns:a16="http://schemas.microsoft.com/office/drawing/2014/main" id="{F8AC177B-0660-CF95-9542-BAD7CAA259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86800" y="4383576"/>
              <a:ext cx="914400" cy="914400"/>
            </a:xfrm>
            <a:prstGeom prst="rect">
              <a:avLst/>
            </a:prstGeom>
          </p:spPr>
        </p:pic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00C2F08A-6836-F483-A57E-4E553C0F9B16}"/>
                </a:ext>
              </a:extLst>
            </p:cNvPr>
            <p:cNvSpPr txBox="1"/>
            <p:nvPr userDrawn="1"/>
          </p:nvSpPr>
          <p:spPr>
            <a:xfrm>
              <a:off x="5624187" y="4526630"/>
              <a:ext cx="3409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bg2">
                      <a:lumMod val="25000"/>
                    </a:schemeClr>
                  </a:solidFill>
                  <a:latin typeface="+mn-lt"/>
                  <a:cs typeface="Segoe UI" panose="020B0502040204020203" pitchFamily="34" charset="0"/>
                </a:rPr>
                <a:t>EMAIL</a:t>
              </a:r>
            </a:p>
            <a:p>
              <a:r>
                <a:rPr lang="de-DE" b="1">
                  <a:solidFill>
                    <a:schemeClr val="bg2">
                      <a:lumMod val="25000"/>
                    </a:schemeClr>
                  </a:solidFill>
                  <a:latin typeface="+mn-lt"/>
                  <a:cs typeface="Segoe UI" panose="020B0502040204020203" pitchFamily="34" charset="0"/>
                </a:rPr>
                <a:t>vertrieb@bosch-data.de</a:t>
              </a: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2FB73E6E-14AC-F38C-C180-93659F67A961}"/>
                </a:ext>
              </a:extLst>
            </p:cNvPr>
            <p:cNvSpPr/>
            <p:nvPr userDrawn="1"/>
          </p:nvSpPr>
          <p:spPr>
            <a:xfrm>
              <a:off x="5520462" y="4526629"/>
              <a:ext cx="18000" cy="72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2">
                    <a:lumMod val="25000"/>
                  </a:schemeClr>
                </a:solidFill>
                <a:latin typeface="+mn-lt"/>
                <a:cs typeface="Segoe UI" panose="020B0502040204020203" pitchFamily="34" charset="0"/>
              </a:endParaRP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C1ED085-29B6-7D0C-5DD1-3F415423A663}"/>
              </a:ext>
            </a:extLst>
          </p:cNvPr>
          <p:cNvGrpSpPr/>
          <p:nvPr userDrawn="1"/>
        </p:nvGrpSpPr>
        <p:grpSpPr>
          <a:xfrm>
            <a:off x="365649" y="4305920"/>
            <a:ext cx="3485544" cy="914400"/>
            <a:chOff x="9119862" y="4429429"/>
            <a:chExt cx="3072137" cy="914400"/>
          </a:xfrm>
        </p:grpSpPr>
        <p:pic>
          <p:nvPicPr>
            <p:cNvPr id="15" name="Grafik 14" descr="Telefon mit einfarbiger Füllung">
              <a:extLst>
                <a:ext uri="{FF2B5EF4-FFF2-40B4-BE49-F238E27FC236}">
                  <a16:creationId xmlns:a16="http://schemas.microsoft.com/office/drawing/2014/main" id="{0E39784C-FDDA-C0AF-D142-6A0FE86B2A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119862" y="4429429"/>
              <a:ext cx="914400" cy="914400"/>
            </a:xfrm>
            <a:prstGeom prst="rect">
              <a:avLst/>
            </a:prstGeom>
          </p:spPr>
        </p:pic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4B616FF9-69ED-48BF-5D29-2CE4D493627F}"/>
                </a:ext>
              </a:extLst>
            </p:cNvPr>
            <p:cNvSpPr txBox="1"/>
            <p:nvPr userDrawn="1"/>
          </p:nvSpPr>
          <p:spPr>
            <a:xfrm>
              <a:off x="10223712" y="4563464"/>
              <a:ext cx="19682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bg2">
                      <a:lumMod val="25000"/>
                    </a:schemeClr>
                  </a:solidFill>
                  <a:latin typeface="+mn-lt"/>
                  <a:cs typeface="Segoe UI" panose="020B0502040204020203" pitchFamily="34" charset="0"/>
                </a:rPr>
                <a:t>Telefon</a:t>
              </a:r>
            </a:p>
            <a:p>
              <a:r>
                <a:rPr lang="de-DE" b="1">
                  <a:solidFill>
                    <a:schemeClr val="bg2">
                      <a:lumMod val="25000"/>
                    </a:schemeClr>
                  </a:solidFill>
                  <a:latin typeface="+mn-lt"/>
                  <a:cs typeface="Segoe UI" panose="020B0502040204020203" pitchFamily="34" charset="0"/>
                </a:rPr>
                <a:t>04631 - 60 40 600</a:t>
              </a: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ECC86AC2-0660-B7A2-43A8-1FC0E69A0CD9}"/>
                </a:ext>
              </a:extLst>
            </p:cNvPr>
            <p:cNvSpPr/>
            <p:nvPr userDrawn="1"/>
          </p:nvSpPr>
          <p:spPr>
            <a:xfrm>
              <a:off x="10119987" y="4526630"/>
              <a:ext cx="18000" cy="72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2">
                    <a:lumMod val="25000"/>
                  </a:schemeClr>
                </a:solidFill>
                <a:latin typeface="+mn-lt"/>
                <a:cs typeface="Segoe UI" panose="020B0502040204020203" pitchFamily="34" charset="0"/>
              </a:endParaRPr>
            </a:p>
          </p:txBody>
        </p:sp>
      </p:grpSp>
      <p:sp>
        <p:nvSpPr>
          <p:cNvPr id="3" name="Rechteck 2">
            <a:extLst>
              <a:ext uri="{FF2B5EF4-FFF2-40B4-BE49-F238E27FC236}">
                <a16:creationId xmlns:a16="http://schemas.microsoft.com/office/drawing/2014/main" id="{301C1C4F-B277-3467-C38C-96566F858442}"/>
              </a:ext>
            </a:extLst>
          </p:cNvPr>
          <p:cNvSpPr/>
          <p:nvPr userDrawn="1"/>
        </p:nvSpPr>
        <p:spPr>
          <a:xfrm>
            <a:off x="4119718" y="3668695"/>
            <a:ext cx="3952561" cy="3189305"/>
          </a:xfrm>
          <a:prstGeom prst="rect">
            <a:avLst/>
          </a:prstGeom>
          <a:gradFill>
            <a:gsLst>
              <a:gs pos="100000">
                <a:srgbClr val="0080C8">
                  <a:alpha val="15000"/>
                </a:srgbClr>
              </a:gs>
              <a:gs pos="0">
                <a:srgbClr val="0080C8">
                  <a:alpha val="8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65FFD858-8B45-3696-0B92-DCC7AB2610A0}"/>
              </a:ext>
            </a:extLst>
          </p:cNvPr>
          <p:cNvGrpSpPr/>
          <p:nvPr userDrawn="1"/>
        </p:nvGrpSpPr>
        <p:grpSpPr>
          <a:xfrm>
            <a:off x="4144425" y="4314939"/>
            <a:ext cx="4533900" cy="914400"/>
            <a:chOff x="476249" y="4371685"/>
            <a:chExt cx="4533900" cy="914400"/>
          </a:xfrm>
        </p:grpSpPr>
        <p:pic>
          <p:nvPicPr>
            <p:cNvPr id="9" name="Grafik 8" descr="Karte mit Ortsmarkierung mit einfarbiger Füllung">
              <a:extLst>
                <a:ext uri="{FF2B5EF4-FFF2-40B4-BE49-F238E27FC236}">
                  <a16:creationId xmlns:a16="http://schemas.microsoft.com/office/drawing/2014/main" id="{D8C0C81C-93A9-74B0-16E2-1228AE22B8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76249" y="4371685"/>
              <a:ext cx="914400" cy="914400"/>
            </a:xfrm>
            <a:prstGeom prst="rect">
              <a:avLst/>
            </a:prstGeom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7AFF136C-9C39-5ECE-92E3-5FEFBD349448}"/>
                </a:ext>
              </a:extLst>
            </p:cNvPr>
            <p:cNvSpPr txBox="1"/>
            <p:nvPr userDrawn="1"/>
          </p:nvSpPr>
          <p:spPr>
            <a:xfrm>
              <a:off x="1600199" y="4563465"/>
              <a:ext cx="3409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>
                  <a:solidFill>
                    <a:schemeClr val="bg2">
                      <a:lumMod val="25000"/>
                    </a:schemeClr>
                  </a:solidFill>
                  <a:latin typeface="+mn-lt"/>
                  <a:cs typeface="Segoe UI" panose="020B0502040204020203" pitchFamily="34" charset="0"/>
                </a:rPr>
                <a:t>Adresse</a:t>
              </a:r>
            </a:p>
            <a:p>
              <a:r>
                <a:rPr lang="de-DE" b="1" err="1">
                  <a:solidFill>
                    <a:schemeClr val="bg2">
                      <a:lumMod val="25000"/>
                    </a:schemeClr>
                  </a:solidFill>
                  <a:latin typeface="+mn-lt"/>
                  <a:cs typeface="Segoe UI" panose="020B0502040204020203" pitchFamily="34" charset="0"/>
                </a:rPr>
                <a:t>Birkweg</a:t>
              </a:r>
              <a:r>
                <a:rPr lang="de-DE" b="1">
                  <a:solidFill>
                    <a:schemeClr val="bg2">
                      <a:lumMod val="25000"/>
                    </a:schemeClr>
                  </a:solidFill>
                  <a:latin typeface="+mn-lt"/>
                  <a:cs typeface="Segoe UI" panose="020B0502040204020203" pitchFamily="34" charset="0"/>
                </a:rPr>
                <a:t> 2 - 24999 Wees</a:t>
              </a: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AF585EB0-BBE5-DC0F-F3D5-0857108CA6E0}"/>
                </a:ext>
              </a:extLst>
            </p:cNvPr>
            <p:cNvSpPr/>
            <p:nvPr userDrawn="1"/>
          </p:nvSpPr>
          <p:spPr>
            <a:xfrm>
              <a:off x="1502074" y="4526630"/>
              <a:ext cx="18000" cy="72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2">
                    <a:lumMod val="25000"/>
                  </a:schemeClr>
                </a:solidFill>
                <a:latin typeface="+mn-lt"/>
                <a:cs typeface="Segoe UI" panose="020B0502040204020203" pitchFamily="34" charset="0"/>
              </a:endParaRP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80C266A1-4E5A-2C8F-1B25-426C14C3E3CA}"/>
              </a:ext>
            </a:extLst>
          </p:cNvPr>
          <p:cNvGrpSpPr/>
          <p:nvPr userDrawn="1"/>
        </p:nvGrpSpPr>
        <p:grpSpPr>
          <a:xfrm>
            <a:off x="4895402" y="3374315"/>
            <a:ext cx="2401191" cy="109369"/>
            <a:chOff x="4895404" y="1674507"/>
            <a:chExt cx="2401191" cy="109369"/>
          </a:xfrm>
        </p:grpSpPr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C034A9B6-1A50-5431-904B-8A6010149298}"/>
                </a:ext>
              </a:extLst>
            </p:cNvPr>
            <p:cNvSpPr/>
            <p:nvPr userDrawn="1"/>
          </p:nvSpPr>
          <p:spPr>
            <a:xfrm>
              <a:off x="6136198" y="1674507"/>
              <a:ext cx="540000" cy="108000"/>
            </a:xfrm>
            <a:prstGeom prst="rect">
              <a:avLst/>
            </a:prstGeom>
            <a:solidFill>
              <a:srgbClr val="6CB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E2898F44-934A-04F6-294A-385FFF1C33FF}"/>
                </a:ext>
              </a:extLst>
            </p:cNvPr>
            <p:cNvSpPr/>
            <p:nvPr userDrawn="1"/>
          </p:nvSpPr>
          <p:spPr>
            <a:xfrm>
              <a:off x="6756595" y="1674507"/>
              <a:ext cx="540000" cy="108000"/>
            </a:xfrm>
            <a:prstGeom prst="rect">
              <a:avLst/>
            </a:prstGeom>
            <a:solidFill>
              <a:srgbClr val="369B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6F288679-085A-17EE-976E-4C19CDA082A6}"/>
                </a:ext>
              </a:extLst>
            </p:cNvPr>
            <p:cNvSpPr/>
            <p:nvPr userDrawn="1"/>
          </p:nvSpPr>
          <p:spPr>
            <a:xfrm>
              <a:off x="5515801" y="1675876"/>
              <a:ext cx="540000" cy="108000"/>
            </a:xfrm>
            <a:prstGeom prst="rect">
              <a:avLst/>
            </a:prstGeom>
            <a:solidFill>
              <a:srgbClr val="9FC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C450F6FB-0E22-7768-89B4-D7AB935C0F70}"/>
                </a:ext>
              </a:extLst>
            </p:cNvPr>
            <p:cNvSpPr/>
            <p:nvPr userDrawn="1"/>
          </p:nvSpPr>
          <p:spPr>
            <a:xfrm>
              <a:off x="4895404" y="1675876"/>
              <a:ext cx="540000" cy="108000"/>
            </a:xfrm>
            <a:prstGeom prst="rect">
              <a:avLst/>
            </a:prstGeom>
            <a:solidFill>
              <a:srgbClr val="D4EA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2">
                    <a:lumMod val="25000"/>
                  </a:schemeClr>
                </a:solidFill>
                <a:latin typeface="+mn-lt"/>
              </a:endParaRPr>
            </a:p>
          </p:txBody>
        </p:sp>
      </p:grpSp>
      <p:pic>
        <p:nvPicPr>
          <p:cNvPr id="5" name="Grafik 4" descr="Ein Bild, das Text, Schrift, Grafiken, Electric Blue (Farbe) enthält.&#10;&#10;Automatisch generierte Beschreibung">
            <a:extLst>
              <a:ext uri="{FF2B5EF4-FFF2-40B4-BE49-F238E27FC236}">
                <a16:creationId xmlns:a16="http://schemas.microsoft.com/office/drawing/2014/main" id="{C21D4855-419F-E9CE-7738-C51EF01DCD0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461" y="664203"/>
            <a:ext cx="3642676" cy="144792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242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E1387-4CA7-4F70-B116-C319048F3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553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426883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E1387-4CA7-4F70-B116-C319048F3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553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51203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E6CD-7F75-4B67-8B49-ADE715948E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7412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E6CD-7F75-4B67-8B49-ADE715948E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297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e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E6CD-7F75-4B67-8B49-ADE715948E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793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E6CD-7F75-4B67-8B49-ADE715948E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929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08856" y="64928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2286" y="6398664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0553" y="6492874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44E6CD-7F75-4B67-8B49-ADE715948E4E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BF2F6449-D493-524D-E662-8D79C5B79B3A}"/>
              </a:ext>
            </a:extLst>
          </p:cNvPr>
          <p:cNvSpPr>
            <a:spLocks/>
          </p:cNvSpPr>
          <p:nvPr userDrawn="1"/>
        </p:nvSpPr>
        <p:spPr>
          <a:xfrm>
            <a:off x="0" y="1091570"/>
            <a:ext cx="12192000" cy="78960"/>
          </a:xfrm>
          <a:prstGeom prst="rect">
            <a:avLst/>
          </a:prstGeom>
          <a:solidFill>
            <a:srgbClr val="0B67A5"/>
          </a:solidFill>
          <a:ln>
            <a:solidFill>
              <a:srgbClr val="0B67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41A996E6-5301-0E18-F254-A0F34625780F}"/>
              </a:ext>
            </a:extLst>
          </p:cNvPr>
          <p:cNvSpPr>
            <a:spLocks/>
          </p:cNvSpPr>
          <p:nvPr userDrawn="1"/>
        </p:nvSpPr>
        <p:spPr>
          <a:xfrm>
            <a:off x="0" y="956220"/>
            <a:ext cx="12192000" cy="78960"/>
          </a:xfrm>
          <a:custGeom>
            <a:avLst/>
            <a:gdLst>
              <a:gd name="connsiteX0" fmla="*/ 0 w 12192000"/>
              <a:gd name="connsiteY0" fmla="*/ 0 h 78960"/>
              <a:gd name="connsiteX1" fmla="*/ 12192000 w 12192000"/>
              <a:gd name="connsiteY1" fmla="*/ 0 h 78960"/>
              <a:gd name="connsiteX2" fmla="*/ 12192000 w 12192000"/>
              <a:gd name="connsiteY2" fmla="*/ 78960 h 78960"/>
              <a:gd name="connsiteX3" fmla="*/ 0 w 12192000"/>
              <a:gd name="connsiteY3" fmla="*/ 78960 h 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78960">
                <a:moveTo>
                  <a:pt x="0" y="0"/>
                </a:moveTo>
                <a:lnTo>
                  <a:pt x="12192000" y="0"/>
                </a:lnTo>
                <a:lnTo>
                  <a:pt x="12192000" y="78960"/>
                </a:lnTo>
                <a:lnTo>
                  <a:pt x="0" y="78960"/>
                </a:ln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D5295128-476D-C316-134D-8E99989B395B}"/>
              </a:ext>
            </a:extLst>
          </p:cNvPr>
          <p:cNvSpPr>
            <a:spLocks/>
          </p:cNvSpPr>
          <p:nvPr userDrawn="1"/>
        </p:nvSpPr>
        <p:spPr>
          <a:xfrm rot="10800000">
            <a:off x="0" y="5894"/>
            <a:ext cx="12192000" cy="78960"/>
          </a:xfrm>
          <a:custGeom>
            <a:avLst/>
            <a:gdLst>
              <a:gd name="connsiteX0" fmla="*/ 12192000 w 12192000"/>
              <a:gd name="connsiteY0" fmla="*/ 78960 h 78960"/>
              <a:gd name="connsiteX1" fmla="*/ 0 w 12192000"/>
              <a:gd name="connsiteY1" fmla="*/ 78960 h 78960"/>
              <a:gd name="connsiteX2" fmla="*/ 0 w 12192000"/>
              <a:gd name="connsiteY2" fmla="*/ 0 h 78960"/>
              <a:gd name="connsiteX3" fmla="*/ 12192000 w 12192000"/>
              <a:gd name="connsiteY3" fmla="*/ 0 h 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78960">
                <a:moveTo>
                  <a:pt x="12192000" y="78960"/>
                </a:moveTo>
                <a:lnTo>
                  <a:pt x="0" y="7896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AA612282-9C8D-0C4F-95B0-4036C413B57A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674845021"/>
              </p:ext>
            </p:extLst>
          </p:nvPr>
        </p:nvGraphicFramePr>
        <p:xfrm>
          <a:off x="11404645" y="160537"/>
          <a:ext cx="720000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7" imgW="5400643" imgH="5400503" progId="Acrobat.Document.DC">
                  <p:embed/>
                </p:oleObj>
              </mc:Choice>
              <mc:Fallback>
                <p:oleObj name="Acrobat Document" r:id="rId57" imgW="5400643" imgH="5400503" progId="Acrobat.Document.DC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AA612282-9C8D-0C4F-95B0-4036C413B5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11404645" y="160537"/>
                        <a:ext cx="720000" cy="7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800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3" r:id="rId51"/>
    <p:sldLayoutId id="2147483724" r:id="rId52"/>
    <p:sldLayoutId id="2147483725" r:id="rId53"/>
    <p:sldLayoutId id="2147483726" r:id="rId54"/>
    <p:sldLayoutId id="2147483663" r:id="rId55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F7A2686-AB7A-441A-A17F-18184615DFD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249988" y="1576388"/>
            <a:ext cx="5942012" cy="26162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/>
            <a:r>
              <a:rPr lang="de-DE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Microsoft Dynamics 365 </a:t>
            </a:r>
            <a:br>
              <a:rPr lang="de-DE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Business Central</a:t>
            </a:r>
            <a:br>
              <a:rPr lang="de-DE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de-DE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32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inspectorMAN</a:t>
            </a:r>
            <a:endParaRPr lang="de-DE" sz="3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195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54C92-B934-9FF8-7AB6-662FB749A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9832A7-036D-1802-B069-4920DC0A1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2176"/>
            <a:ext cx="10985391" cy="676566"/>
          </a:xfrm>
        </p:spPr>
        <p:txBody>
          <a:bodyPr/>
          <a:lstStyle/>
          <a:p>
            <a:pPr algn="l"/>
            <a:r>
              <a:rPr lang="de-DE" sz="3200" dirty="0" err="1"/>
              <a:t>setting-up</a:t>
            </a:r>
            <a:r>
              <a:rPr lang="de-DE" sz="3200" dirty="0"/>
              <a:t> an </a:t>
            </a:r>
            <a:r>
              <a:rPr lang="de-DE" sz="3200" dirty="0" err="1"/>
              <a:t>embargo</a:t>
            </a:r>
            <a:endParaRPr lang="de-DE" sz="3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F6BF93-4B32-1646-90A6-499B342AB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fill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in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the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type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of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object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embargoes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will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reference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to</a:t>
            </a:r>
            <a:endParaRPr lang="de-DE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use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item, item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catagory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ressource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customs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tariff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no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or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keywords</a:t>
            </a:r>
            <a:endParaRPr lang="de-DE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de-DE" err="1">
                <a:solidFill>
                  <a:schemeClr val="bg2">
                    <a:lumMod val="25000"/>
                  </a:schemeClr>
                </a:solidFill>
              </a:rPr>
              <a:t>you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err="1">
                <a:solidFill>
                  <a:schemeClr val="bg2">
                    <a:lumMod val="25000"/>
                  </a:schemeClr>
                </a:solidFill>
              </a:rPr>
              <a:t>can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also </a:t>
            </a:r>
            <a:r>
              <a:rPr lang="de-DE" err="1">
                <a:solidFill>
                  <a:schemeClr val="bg2">
                    <a:lumMod val="25000"/>
                  </a:schemeClr>
                </a:solidFill>
              </a:rPr>
              <a:t>work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err="1">
                <a:solidFill>
                  <a:schemeClr val="bg2">
                    <a:lumMod val="25000"/>
                  </a:schemeClr>
                </a:solidFill>
              </a:rPr>
              <a:t>with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err="1">
                <a:solidFill>
                  <a:schemeClr val="bg2">
                    <a:lumMod val="25000"/>
                  </a:schemeClr>
                </a:solidFill>
              </a:rPr>
              <a:t>wildcard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at </a:t>
            </a:r>
            <a:r>
              <a:rPr lang="de-DE" err="1">
                <a:solidFill>
                  <a:schemeClr val="bg2">
                    <a:lumMod val="25000"/>
                  </a:schemeClr>
                </a:solidFill>
              </a:rPr>
              <a:t>customs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err="1">
                <a:solidFill>
                  <a:schemeClr val="bg2">
                    <a:lumMod val="25000"/>
                  </a:schemeClr>
                </a:solidFill>
              </a:rPr>
              <a:t>tariff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err="1">
                <a:solidFill>
                  <a:schemeClr val="bg2">
                    <a:lumMod val="25000"/>
                  </a:schemeClr>
                </a:solidFill>
              </a:rPr>
              <a:t>no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de-DE" err="1">
                <a:solidFill>
                  <a:schemeClr val="bg2">
                    <a:lumMod val="25000"/>
                  </a:schemeClr>
                </a:solidFill>
              </a:rPr>
              <a:t>for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err="1">
                <a:solidFill>
                  <a:schemeClr val="bg2">
                    <a:lumMod val="25000"/>
                  </a:schemeClr>
                </a:solidFill>
              </a:rPr>
              <a:t>filtering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a </a:t>
            </a:r>
            <a:r>
              <a:rPr lang="de-DE" err="1">
                <a:solidFill>
                  <a:schemeClr val="bg2">
                    <a:lumMod val="25000"/>
                  </a:schemeClr>
                </a:solidFill>
              </a:rPr>
              <a:t>complete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err="1">
                <a:solidFill>
                  <a:schemeClr val="bg2">
                    <a:lumMod val="25000"/>
                  </a:schemeClr>
                </a:solidFill>
              </a:rPr>
              <a:t>area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err="1">
                <a:solidFill>
                  <a:schemeClr val="bg2">
                    <a:lumMod val="25000"/>
                  </a:schemeClr>
                </a:solidFill>
              </a:rPr>
              <a:t>of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err="1">
                <a:solidFill>
                  <a:schemeClr val="bg2">
                    <a:lumMod val="25000"/>
                  </a:schemeClr>
                </a:solidFill>
              </a:rPr>
              <a:t>permitted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err="1">
                <a:solidFill>
                  <a:schemeClr val="bg2">
                    <a:lumMod val="25000"/>
                  </a:schemeClr>
                </a:solidFill>
              </a:rPr>
              <a:t>tariff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nos.</a:t>
            </a:r>
            <a:endParaRPr lang="de-DE">
              <a:solidFill>
                <a:schemeClr val="bg2">
                  <a:lumMod val="25000"/>
                </a:schemeClr>
              </a:solidFill>
              <a:cs typeface="Segoe UI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0D70527-8B61-1915-A849-B8B9C832D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831" y="3320734"/>
            <a:ext cx="8295238" cy="3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94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83C54-9725-CA60-943F-3F81C8576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947EAF-5BC5-C073-1C96-AC36DD7D3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4419"/>
            <a:ext cx="10985391" cy="676566"/>
          </a:xfrm>
        </p:spPr>
        <p:txBody>
          <a:bodyPr/>
          <a:lstStyle/>
          <a:p>
            <a:pPr algn="l"/>
            <a:r>
              <a:rPr lang="de-DE" sz="3200" dirty="0" err="1"/>
              <a:t>setting-up</a:t>
            </a:r>
            <a:r>
              <a:rPr lang="de-DE" sz="3200" dirty="0"/>
              <a:t> an </a:t>
            </a:r>
            <a:r>
              <a:rPr lang="de-DE" sz="3200" dirty="0" err="1"/>
              <a:t>embargo</a:t>
            </a:r>
            <a:endParaRPr lang="de-DE" sz="3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FC778F-8BA2-670B-FC4C-6322818B0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archive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an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embargo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record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the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changes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you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make</a:t>
            </a:r>
            <a:endParaRPr lang="de-DE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setting-up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a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new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copy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embargo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from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archive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or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copy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embargo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lines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from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active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embargoes</a:t>
            </a:r>
            <a:endParaRPr lang="de-DE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938ED16-4709-6776-1014-C283374D2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310" y="2919292"/>
            <a:ext cx="4007384" cy="355461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1573CBF-F8D4-E584-E6BF-52B2690BA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310" y="3117896"/>
            <a:ext cx="4579380" cy="315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35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5B4F481-7B78-44AF-40AB-2FECBE423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594" name="Rectangle 2">
            <a:extLst>
              <a:ext uri="{FF2B5EF4-FFF2-40B4-BE49-F238E27FC236}">
                <a16:creationId xmlns:a16="http://schemas.microsoft.com/office/drawing/2014/main" id="{85EDA655-7F46-5FAF-E969-C67816B1058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28400" y="1286937"/>
            <a:ext cx="8574622" cy="1481665"/>
          </a:xfrm>
        </p:spPr>
        <p:txBody>
          <a:bodyPr/>
          <a:lstStyle/>
          <a:p>
            <a:pPr eaLnBrk="1" hangingPunct="1"/>
            <a:r>
              <a:rPr lang="de-DE" sz="3200" b="1" dirty="0" err="1">
                <a:solidFill>
                  <a:srgbClr val="0B64A5"/>
                </a:solidFill>
              </a:rPr>
              <a:t>working</a:t>
            </a:r>
            <a:r>
              <a:rPr lang="de-DE" sz="3200" b="1" dirty="0">
                <a:solidFill>
                  <a:srgbClr val="0B64A5"/>
                </a:solidFill>
              </a:rPr>
              <a:t> at </a:t>
            </a:r>
            <a:r>
              <a:rPr lang="de-DE" sz="3200" b="1" dirty="0" err="1">
                <a:solidFill>
                  <a:srgbClr val="0B64A5"/>
                </a:solidFill>
              </a:rPr>
              <a:t>documents</a:t>
            </a:r>
            <a:endParaRPr lang="de-DE" sz="3200" b="1" dirty="0">
              <a:solidFill>
                <a:srgbClr val="0B64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452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0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659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BAF82-CED0-DE62-9877-366142AC9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5FEFC2-7E77-638B-B65E-99A003D5E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3961"/>
            <a:ext cx="10985391" cy="676566"/>
          </a:xfrm>
        </p:spPr>
        <p:txBody>
          <a:bodyPr/>
          <a:lstStyle/>
          <a:p>
            <a:pPr algn="l"/>
            <a:r>
              <a:rPr lang="de-DE" sz="3200" dirty="0" err="1">
                <a:solidFill>
                  <a:srgbClr val="0B64A5"/>
                </a:solidFill>
              </a:rPr>
              <a:t>working</a:t>
            </a:r>
            <a:r>
              <a:rPr lang="de-DE" sz="3200" dirty="0">
                <a:solidFill>
                  <a:srgbClr val="0B64A5"/>
                </a:solidFill>
              </a:rPr>
              <a:t> at </a:t>
            </a:r>
            <a:r>
              <a:rPr lang="de-DE" sz="3200" dirty="0" err="1">
                <a:solidFill>
                  <a:srgbClr val="0B64A5"/>
                </a:solidFill>
              </a:rPr>
              <a:t>documents</a:t>
            </a:r>
            <a:endParaRPr lang="de-DE" sz="3200" dirty="0">
              <a:solidFill>
                <a:srgbClr val="0B64A5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EEE8E-10C0-E03C-3A36-CEBF41CE5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embargoes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are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ready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for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sales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and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purchase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. Use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them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to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protect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yourself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again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sanctions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of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foreign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countries.</a:t>
            </a:r>
            <a:endParaRPr lang="de-DE" dirty="0">
              <a:solidFill>
                <a:schemeClr val="bg2">
                  <a:lumMod val="25000"/>
                </a:schemeClr>
              </a:solidFill>
              <a:cs typeface="Segoe UI"/>
            </a:endParaRPr>
          </a:p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At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the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sales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order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entry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document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check*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identifiy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the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sanctions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of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an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active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embargo</a:t>
            </a:r>
            <a:endParaRPr lang="de-DE" dirty="0">
              <a:solidFill>
                <a:schemeClr val="bg2">
                  <a:lumMod val="25000"/>
                </a:schemeClr>
              </a:solidFill>
            </a:endParaRPr>
          </a:p>
          <a:p>
            <a:endParaRPr lang="de-DE" dirty="0">
              <a:solidFill>
                <a:schemeClr val="bg2">
                  <a:lumMod val="25000"/>
                </a:schemeClr>
              </a:solidFill>
            </a:endParaRPr>
          </a:p>
          <a:p>
            <a:endParaRPr lang="de-DE" dirty="0">
              <a:solidFill>
                <a:schemeClr val="bg2">
                  <a:lumMod val="25000"/>
                </a:schemeClr>
              </a:solidFill>
            </a:endParaRPr>
          </a:p>
          <a:p>
            <a:endParaRPr lang="de-DE" dirty="0">
              <a:solidFill>
                <a:schemeClr val="bg2">
                  <a:lumMod val="25000"/>
                </a:schemeClr>
              </a:solidFill>
            </a:endParaRPr>
          </a:p>
          <a:p>
            <a:endParaRPr lang="de-DE" dirty="0">
              <a:solidFill>
                <a:schemeClr val="bg2">
                  <a:lumMod val="25000"/>
                </a:schemeClr>
              </a:solidFill>
            </a:endParaRPr>
          </a:p>
          <a:p>
            <a:endParaRPr lang="de-DE" dirty="0">
              <a:solidFill>
                <a:schemeClr val="bg2">
                  <a:lumMod val="25000"/>
                </a:schemeClr>
              </a:solidFill>
            </a:endParaRPr>
          </a:p>
          <a:p>
            <a:endParaRPr lang="de-DE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br>
              <a:rPr lang="de-DE" sz="1800" i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de-DE" sz="1800" i="1" dirty="0">
                <a:solidFill>
                  <a:schemeClr val="bg2">
                    <a:lumMod val="25000"/>
                  </a:schemeClr>
                </a:solidFill>
              </a:rPr>
              <a:t>*</a:t>
            </a:r>
            <a:r>
              <a:rPr lang="de-DE" sz="1800" i="1" dirty="0" err="1">
                <a:solidFill>
                  <a:schemeClr val="bg2">
                    <a:lumMod val="25000"/>
                  </a:schemeClr>
                </a:solidFill>
              </a:rPr>
              <a:t>the</a:t>
            </a:r>
            <a:r>
              <a:rPr lang="de-DE" sz="18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800" i="1" dirty="0" err="1">
                <a:solidFill>
                  <a:schemeClr val="bg2">
                    <a:lumMod val="25000"/>
                  </a:schemeClr>
                </a:solidFill>
              </a:rPr>
              <a:t>document</a:t>
            </a:r>
            <a:r>
              <a:rPr lang="de-DE" sz="1800" i="1" dirty="0">
                <a:solidFill>
                  <a:schemeClr val="bg2">
                    <a:lumMod val="25000"/>
                  </a:schemeClr>
                </a:solidFill>
              </a:rPr>
              <a:t> check </a:t>
            </a:r>
            <a:r>
              <a:rPr lang="de-DE" sz="1800" i="1" dirty="0" err="1">
                <a:solidFill>
                  <a:schemeClr val="bg2">
                    <a:lumMod val="25000"/>
                  </a:schemeClr>
                </a:solidFill>
              </a:rPr>
              <a:t>needs</a:t>
            </a:r>
            <a:r>
              <a:rPr lang="de-DE" sz="18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800" i="1" dirty="0" err="1">
                <a:solidFill>
                  <a:schemeClr val="bg2">
                    <a:lumMod val="25000"/>
                  </a:schemeClr>
                </a:solidFill>
              </a:rPr>
              <a:t>to</a:t>
            </a:r>
            <a:r>
              <a:rPr lang="de-DE" sz="18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800" i="1" dirty="0" err="1">
                <a:solidFill>
                  <a:schemeClr val="bg2">
                    <a:lumMod val="25000"/>
                  </a:schemeClr>
                </a:solidFill>
              </a:rPr>
              <a:t>be</a:t>
            </a:r>
            <a:r>
              <a:rPr lang="de-DE" sz="18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800" i="1" dirty="0" err="1">
                <a:solidFill>
                  <a:schemeClr val="bg2">
                    <a:lumMod val="25000"/>
                  </a:schemeClr>
                </a:solidFill>
              </a:rPr>
              <a:t>enabled</a:t>
            </a:r>
            <a:r>
              <a:rPr lang="de-DE" sz="18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800" i="1" dirty="0" err="1">
                <a:solidFill>
                  <a:schemeClr val="bg2">
                    <a:lumMod val="25000"/>
                  </a:schemeClr>
                </a:solidFill>
              </a:rPr>
              <a:t>to</a:t>
            </a:r>
            <a:r>
              <a:rPr lang="de-DE" sz="18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800" i="1" dirty="0" err="1">
                <a:solidFill>
                  <a:schemeClr val="bg2">
                    <a:lumMod val="25000"/>
                  </a:schemeClr>
                </a:solidFill>
              </a:rPr>
              <a:t>inform</a:t>
            </a:r>
            <a:r>
              <a:rPr lang="de-DE" sz="18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800" i="1" dirty="0" err="1">
                <a:solidFill>
                  <a:schemeClr val="bg2">
                    <a:lumMod val="25000"/>
                  </a:schemeClr>
                </a:solidFill>
              </a:rPr>
              <a:t>users</a:t>
            </a:r>
            <a:r>
              <a:rPr lang="de-DE" sz="18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800" i="1" dirty="0" err="1">
                <a:solidFill>
                  <a:schemeClr val="bg2">
                    <a:lumMod val="25000"/>
                  </a:schemeClr>
                </a:solidFill>
              </a:rPr>
              <a:t>by</a:t>
            </a:r>
            <a:r>
              <a:rPr lang="de-DE" sz="18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800" i="1" dirty="0" err="1">
                <a:solidFill>
                  <a:schemeClr val="bg2">
                    <a:lumMod val="25000"/>
                  </a:schemeClr>
                </a:solidFill>
              </a:rPr>
              <a:t>messaging</a:t>
            </a:r>
            <a:r>
              <a:rPr lang="de-DE" sz="18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800" i="1" dirty="0" err="1">
                <a:solidFill>
                  <a:schemeClr val="bg2">
                    <a:lumMod val="25000"/>
                  </a:schemeClr>
                </a:solidFill>
              </a:rPr>
              <a:t>of</a:t>
            </a:r>
            <a:r>
              <a:rPr lang="de-DE" sz="18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sz="1800" i="1" dirty="0" err="1">
                <a:solidFill>
                  <a:schemeClr val="bg2">
                    <a:lumMod val="25000"/>
                  </a:schemeClr>
                </a:solidFill>
              </a:rPr>
              <a:t>warnings</a:t>
            </a:r>
            <a:endParaRPr lang="de-DE" sz="18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F3481E1-4F5D-A896-4E65-64509007C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008" y="2914384"/>
            <a:ext cx="4232092" cy="33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26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F60BF-13F9-470C-0C38-50212C893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E840E6-97F6-3AF9-B3A8-A6F4CBDE2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6917"/>
            <a:ext cx="10985391" cy="676566"/>
          </a:xfrm>
        </p:spPr>
        <p:txBody>
          <a:bodyPr/>
          <a:lstStyle/>
          <a:p>
            <a:pPr algn="l"/>
            <a:r>
              <a:rPr lang="de-DE" sz="3200" dirty="0" err="1">
                <a:solidFill>
                  <a:srgbClr val="0B64A5"/>
                </a:solidFill>
              </a:rPr>
              <a:t>working</a:t>
            </a:r>
            <a:r>
              <a:rPr lang="de-DE" sz="3200" dirty="0">
                <a:solidFill>
                  <a:srgbClr val="0B64A5"/>
                </a:solidFill>
              </a:rPr>
              <a:t> at </a:t>
            </a:r>
            <a:r>
              <a:rPr lang="de-DE" sz="3200" dirty="0" err="1">
                <a:solidFill>
                  <a:srgbClr val="0B64A5"/>
                </a:solidFill>
              </a:rPr>
              <a:t>documents</a:t>
            </a:r>
            <a:endParaRPr lang="de-DE" sz="3200" dirty="0">
              <a:solidFill>
                <a:srgbClr val="0B64A5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2DA850-E605-4F00-6C10-35935E757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on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the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lines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FastTab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entries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for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items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and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ressouces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will also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be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checked</a:t>
            </a:r>
            <a:endParaRPr lang="de-DE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dependend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on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your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settings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the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system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appears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messages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to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inform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the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user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about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a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running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sanction</a:t>
            </a:r>
            <a:endParaRPr lang="de-DE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Grafik 4" descr="Ein Bild, das Text, Screenshot, Display, Schrift enthält.&#10;&#10;KI-generierte Inhalte können fehlerhaft sein.">
            <a:extLst>
              <a:ext uri="{FF2B5EF4-FFF2-40B4-BE49-F238E27FC236}">
                <a16:creationId xmlns:a16="http://schemas.microsoft.com/office/drawing/2014/main" id="{933C613B-92FE-2A20-722A-3B8377E29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465" y="3319817"/>
            <a:ext cx="5350555" cy="243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03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23B8B49-7C30-4FB9-B8CE-653D7EE3F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8400" y="245534"/>
            <a:ext cx="8574622" cy="2616199"/>
          </a:xfrm>
        </p:spPr>
        <p:txBody>
          <a:bodyPr/>
          <a:lstStyle/>
          <a:p>
            <a:r>
              <a:rPr lang="de-DE" b="1" dirty="0" err="1">
                <a:solidFill>
                  <a:srgbClr val="0B64A5"/>
                </a:solidFill>
              </a:rPr>
              <a:t>Thank</a:t>
            </a:r>
            <a:r>
              <a:rPr lang="de-DE" b="1" dirty="0">
                <a:solidFill>
                  <a:srgbClr val="0B64A5"/>
                </a:solidFill>
              </a:rPr>
              <a:t> </a:t>
            </a:r>
            <a:r>
              <a:rPr lang="de-DE" b="1" dirty="0" err="1">
                <a:solidFill>
                  <a:srgbClr val="0B64A5"/>
                </a:solidFill>
              </a:rPr>
              <a:t>you</a:t>
            </a:r>
            <a:r>
              <a:rPr lang="de-DE" b="1" dirty="0">
                <a:solidFill>
                  <a:srgbClr val="0B64A5"/>
                </a:solidFill>
              </a:rPr>
              <a:t> </a:t>
            </a:r>
            <a:r>
              <a:rPr lang="de-DE" b="1" dirty="0" err="1">
                <a:solidFill>
                  <a:srgbClr val="0B64A5"/>
                </a:solidFill>
              </a:rPr>
              <a:t>very</a:t>
            </a:r>
            <a:r>
              <a:rPr lang="de-DE" b="1" dirty="0">
                <a:solidFill>
                  <a:srgbClr val="0B64A5"/>
                </a:solidFill>
              </a:rPr>
              <a:t> </a:t>
            </a:r>
            <a:r>
              <a:rPr lang="de-DE" b="1" dirty="0" err="1">
                <a:solidFill>
                  <a:srgbClr val="0B64A5"/>
                </a:solidFill>
              </a:rPr>
              <a:t>much</a:t>
            </a:r>
            <a:r>
              <a:rPr lang="de-DE" b="1" dirty="0">
                <a:solidFill>
                  <a:srgbClr val="0B64A5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36783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3947"/>
            <a:ext cx="10985391" cy="676566"/>
          </a:xfrm>
        </p:spPr>
        <p:txBody>
          <a:bodyPr/>
          <a:lstStyle/>
          <a:p>
            <a:pPr algn="l" eaLnBrk="1" hangingPunct="1"/>
            <a:r>
              <a:rPr lang="de-DE" sz="3200" dirty="0">
                <a:solidFill>
                  <a:srgbClr val="0B64A5"/>
                </a:solidFill>
              </a:rPr>
              <a:t>Agenda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6E9CE"/>
                </a:solidFill>
              </a14:hiddenFill>
            </a:ext>
          </a:extLst>
        </p:spPr>
        <p:txBody>
          <a:bodyPr lIns="91440" tIns="45720" rIns="91440" bIns="45720" anchor="t">
            <a:normAutofit/>
          </a:bodyPr>
          <a:lstStyle/>
          <a:p>
            <a:pPr marL="457200" indent="-457200">
              <a:buFont typeface="Wingdings" pitchFamily="2" charset="2"/>
              <a:buChar char="Ø"/>
              <a:tabLst>
                <a:tab pos="1336675" algn="l"/>
                <a:tab pos="2289175" algn="l"/>
                <a:tab pos="6951663" algn="r"/>
              </a:tabLst>
            </a:pP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Setup </a:t>
            </a:r>
            <a:r>
              <a:rPr lang="de-DE" err="1">
                <a:solidFill>
                  <a:schemeClr val="bg2">
                    <a:lumMod val="25000"/>
                  </a:schemeClr>
                </a:solidFill>
              </a:rPr>
              <a:t>inspectorMAN</a:t>
            </a:r>
            <a:endParaRPr lang="de-DE">
              <a:solidFill>
                <a:schemeClr val="bg2">
                  <a:lumMod val="25000"/>
                </a:schemeClr>
              </a:solidFill>
              <a:cs typeface="Segoe UI"/>
            </a:endParaRPr>
          </a:p>
          <a:p>
            <a:pPr marL="457200" indent="-457200">
              <a:buFont typeface="Wingdings" pitchFamily="2" charset="2"/>
              <a:buChar char="Ø"/>
              <a:tabLst>
                <a:tab pos="1336675" algn="l"/>
                <a:tab pos="2289175" algn="l"/>
                <a:tab pos="6951663" algn="r"/>
              </a:tabLst>
            </a:pP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Setting-</a:t>
            </a:r>
            <a:r>
              <a:rPr lang="de-DE" err="1">
                <a:solidFill>
                  <a:schemeClr val="bg2">
                    <a:lumMod val="25000"/>
                  </a:schemeClr>
                </a:solidFill>
              </a:rPr>
              <a:t>up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an </a:t>
            </a:r>
            <a:r>
              <a:rPr lang="de-DE" err="1">
                <a:solidFill>
                  <a:schemeClr val="bg2">
                    <a:lumMod val="25000"/>
                  </a:schemeClr>
                </a:solidFill>
              </a:rPr>
              <a:t>embargo</a:t>
            </a:r>
            <a:endParaRPr lang="de-DE">
              <a:solidFill>
                <a:schemeClr val="bg2">
                  <a:lumMod val="25000"/>
                </a:schemeClr>
              </a:solidFill>
              <a:cs typeface="Segoe UI"/>
            </a:endParaRPr>
          </a:p>
          <a:p>
            <a:pPr marL="457200" indent="-457200">
              <a:buFont typeface="Wingdings" pitchFamily="2" charset="2"/>
              <a:buChar char="Ø"/>
              <a:tabLst>
                <a:tab pos="1336675" algn="l"/>
                <a:tab pos="2289175" algn="l"/>
                <a:tab pos="6951663" algn="r"/>
              </a:tabLst>
            </a:pPr>
            <a:r>
              <a:rPr lang="de-DE" err="1">
                <a:solidFill>
                  <a:schemeClr val="bg2">
                    <a:lumMod val="25000"/>
                  </a:schemeClr>
                </a:solidFill>
              </a:rPr>
              <a:t>working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at </a:t>
            </a:r>
            <a:r>
              <a:rPr lang="de-DE" err="1">
                <a:solidFill>
                  <a:schemeClr val="bg2">
                    <a:lumMod val="25000"/>
                  </a:schemeClr>
                </a:solidFill>
              </a:rPr>
              <a:t>documents</a:t>
            </a:r>
            <a:endParaRPr lang="de-DE">
              <a:solidFill>
                <a:schemeClr val="bg2">
                  <a:lumMod val="25000"/>
                </a:schemeClr>
              </a:solidFill>
              <a:cs typeface="Segoe U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build="p" bldLvl="3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91901" y="643469"/>
            <a:ext cx="8574622" cy="2163232"/>
          </a:xfrm>
        </p:spPr>
        <p:txBody>
          <a:bodyPr/>
          <a:lstStyle/>
          <a:p>
            <a:pPr eaLnBrk="1" hangingPunct="1"/>
            <a:r>
              <a:rPr lang="de-DE" sz="3200" b="1" dirty="0" err="1">
                <a:solidFill>
                  <a:srgbClr val="0B64A5"/>
                </a:solidFill>
              </a:rPr>
              <a:t>setup</a:t>
            </a:r>
            <a:r>
              <a:rPr lang="de-DE" sz="3200" b="1" dirty="0">
                <a:solidFill>
                  <a:srgbClr val="0B64A5"/>
                </a:solidFill>
              </a:rPr>
              <a:t> </a:t>
            </a:r>
            <a:r>
              <a:rPr lang="de-DE" sz="3200" b="1" dirty="0" err="1">
                <a:solidFill>
                  <a:srgbClr val="0B64A5"/>
                </a:solidFill>
              </a:rPr>
              <a:t>inspectorMAN</a:t>
            </a:r>
            <a:endParaRPr lang="de-DE" sz="3200" b="1" dirty="0">
              <a:solidFill>
                <a:srgbClr val="0B64A5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0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659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4703C5-4858-4196-B0F5-596D3CE01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9647"/>
            <a:ext cx="10985391" cy="676566"/>
          </a:xfrm>
        </p:spPr>
        <p:txBody>
          <a:bodyPr/>
          <a:lstStyle/>
          <a:p>
            <a:pPr algn="l"/>
            <a:r>
              <a:rPr lang="de-DE" sz="3200" dirty="0" err="1">
                <a:solidFill>
                  <a:srgbClr val="0B64A5"/>
                </a:solidFill>
              </a:rPr>
              <a:t>setup</a:t>
            </a:r>
            <a:r>
              <a:rPr lang="de-DE" sz="3200" dirty="0">
                <a:solidFill>
                  <a:srgbClr val="0B64A5"/>
                </a:solidFill>
              </a:rPr>
              <a:t> </a:t>
            </a:r>
            <a:r>
              <a:rPr lang="de-DE" sz="3200" dirty="0" err="1">
                <a:solidFill>
                  <a:srgbClr val="0B64A5"/>
                </a:solidFill>
              </a:rPr>
              <a:t>inspectorMAN</a:t>
            </a:r>
            <a:endParaRPr lang="de-DE" sz="3200" dirty="0">
              <a:solidFill>
                <a:srgbClr val="0B64A5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635963-339F-4A89-801C-7C150A40C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Setup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the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inspectorMAN</a:t>
            </a:r>
            <a:endParaRPr lang="de-DE" dirty="0">
              <a:solidFill>
                <a:schemeClr val="bg2">
                  <a:lumMod val="25000"/>
                </a:schemeClr>
              </a:solidFill>
              <a:cs typeface="Segoe UI"/>
            </a:endParaRPr>
          </a:p>
          <a:p>
            <a:pPr lvl="1"/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setup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the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number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series</a:t>
            </a:r>
            <a:endParaRPr lang="de-DE" dirty="0">
              <a:solidFill>
                <a:schemeClr val="bg2">
                  <a:lumMod val="25000"/>
                </a:schemeClr>
              </a:solidFill>
              <a:cs typeface="Segoe UI"/>
            </a:endParaRPr>
          </a:p>
          <a:p>
            <a:pPr lvl="1"/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enable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background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check,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without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getting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popup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messages</a:t>
            </a:r>
            <a:endParaRPr lang="de-DE" dirty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r>
              <a:rPr lang="de-DE" dirty="0" err="1">
                <a:solidFill>
                  <a:schemeClr val="bg2">
                    <a:lumMod val="25000"/>
                  </a:schemeClr>
                </a:solidFill>
                <a:cs typeface="Segoe UI"/>
              </a:rPr>
              <a:t>enable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  <a:cs typeface="Segoe UI"/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  <a:cs typeface="Segoe UI"/>
              </a:rPr>
              <a:t>checkup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  <a:cs typeface="Segoe UI"/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  <a:cs typeface="Segoe UI"/>
              </a:rPr>
              <a:t>for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  <a:cs typeface="Segoe UI"/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  <a:cs typeface="Segoe UI"/>
              </a:rPr>
              <a:t>sales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  <a:cs typeface="Segoe UI"/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  <a:cs typeface="Segoe UI"/>
              </a:rPr>
              <a:t>or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  <a:cs typeface="Segoe UI"/>
              </a:rPr>
              <a:t>/and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  <a:cs typeface="Segoe UI"/>
              </a:rPr>
              <a:t>purchase</a:t>
            </a:r>
            <a:endParaRPr lang="de-DE" dirty="0">
              <a:solidFill>
                <a:schemeClr val="bg2">
                  <a:lumMod val="25000"/>
                </a:schemeClr>
              </a:solidFill>
              <a:cs typeface="Segoe UI"/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047691A-1A05-80AD-7FD5-14D32DEF9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613" y="3390606"/>
            <a:ext cx="9722774" cy="327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40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33DF3-FFED-1157-F759-D46673D1E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274378-248D-506A-987F-C9BD212FC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9647"/>
            <a:ext cx="10985391" cy="676566"/>
          </a:xfrm>
        </p:spPr>
        <p:txBody>
          <a:bodyPr/>
          <a:lstStyle/>
          <a:p>
            <a:pPr algn="l"/>
            <a:r>
              <a:rPr lang="de-DE" sz="3200" dirty="0" err="1">
                <a:solidFill>
                  <a:srgbClr val="0B64A5"/>
                </a:solidFill>
              </a:rPr>
              <a:t>setup</a:t>
            </a:r>
            <a:r>
              <a:rPr lang="de-DE" sz="3200" dirty="0">
                <a:solidFill>
                  <a:srgbClr val="0B64A5"/>
                </a:solidFill>
              </a:rPr>
              <a:t> </a:t>
            </a:r>
            <a:r>
              <a:rPr lang="de-DE" sz="3200" dirty="0" err="1">
                <a:solidFill>
                  <a:srgbClr val="0B64A5"/>
                </a:solidFill>
              </a:rPr>
              <a:t>inspectorMAN</a:t>
            </a:r>
            <a:endParaRPr lang="de-DE" sz="3200" dirty="0">
              <a:solidFill>
                <a:srgbClr val="0B64A5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E7F2E8-4DC9-B2E4-B579-BDD66C12D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Setup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the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inspectorMAN</a:t>
            </a:r>
            <a:endParaRPr lang="de-DE" dirty="0">
              <a:solidFill>
                <a:schemeClr val="bg2">
                  <a:lumMod val="25000"/>
                </a:schemeClr>
              </a:solidFill>
              <a:cs typeface="Segoe UI"/>
            </a:endParaRPr>
          </a:p>
          <a:p>
            <a:pPr lvl="1"/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error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handling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messaging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with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check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document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and additional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warning</a:t>
            </a:r>
            <a:endParaRPr lang="de-DE" dirty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r>
              <a:rPr lang="de-DE" dirty="0" err="1">
                <a:solidFill>
                  <a:schemeClr val="bg2">
                    <a:lumMod val="25000"/>
                  </a:schemeClr>
                </a:solidFill>
                <a:cs typeface="Segoe UI"/>
              </a:rPr>
              <a:t>enable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  <a:cs typeface="Segoe UI"/>
              </a:rPr>
              <a:t> also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  <a:cs typeface="Segoe UI"/>
              </a:rPr>
              <a:t>automatically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  <a:cs typeface="Segoe UI"/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  <a:cs typeface="Segoe UI"/>
              </a:rPr>
              <a:t>deletion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  <a:cs typeface="Segoe UI"/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  <a:cs typeface="Segoe UI"/>
              </a:rPr>
              <a:t>for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  <a:cs typeface="Segoe UI"/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  <a:cs typeface="Segoe UI"/>
              </a:rPr>
              <a:t>warning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  <a:cs typeface="Segoe UI"/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  <a:cs typeface="Segoe UI"/>
              </a:rPr>
              <a:t>messages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  <a:cs typeface="Segoe UI"/>
              </a:rPr>
              <a:t> after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  <a:cs typeface="Segoe UI"/>
              </a:rPr>
              <a:t>definied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  <a:cs typeface="Segoe UI"/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  <a:cs typeface="Segoe UI"/>
              </a:rPr>
              <a:t>period</a:t>
            </a:r>
            <a:endParaRPr lang="de-DE" dirty="0">
              <a:solidFill>
                <a:schemeClr val="bg2">
                  <a:lumMod val="25000"/>
                </a:schemeClr>
              </a:solidFill>
              <a:cs typeface="Segoe UI"/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4418286-C2EF-B574-C6A9-444E11B29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274" y="2872475"/>
            <a:ext cx="6074217" cy="389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43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72E3134-11E6-4ABA-21ED-D48E85A3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594" name="Rectangle 2">
            <a:extLst>
              <a:ext uri="{FF2B5EF4-FFF2-40B4-BE49-F238E27FC236}">
                <a16:creationId xmlns:a16="http://schemas.microsoft.com/office/drawing/2014/main" id="{21FA60C8-8770-6D35-ACDB-DD4E27029E4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15701" y="910169"/>
            <a:ext cx="8574622" cy="1794932"/>
          </a:xfrm>
        </p:spPr>
        <p:txBody>
          <a:bodyPr/>
          <a:lstStyle/>
          <a:p>
            <a:pPr eaLnBrk="1" hangingPunct="1"/>
            <a:r>
              <a:rPr lang="de-DE" sz="3200" b="1" dirty="0" err="1">
                <a:solidFill>
                  <a:srgbClr val="0B64A5"/>
                </a:solidFill>
              </a:rPr>
              <a:t>setting-up</a:t>
            </a:r>
            <a:r>
              <a:rPr lang="de-DE" sz="3200" b="1" dirty="0">
                <a:solidFill>
                  <a:srgbClr val="0B64A5"/>
                </a:solidFill>
              </a:rPr>
              <a:t> an </a:t>
            </a:r>
            <a:r>
              <a:rPr lang="de-DE" sz="3200" b="1" dirty="0" err="1">
                <a:solidFill>
                  <a:srgbClr val="0B64A5"/>
                </a:solidFill>
              </a:rPr>
              <a:t>embargo</a:t>
            </a:r>
            <a:endParaRPr lang="de-DE" sz="3200" b="1" dirty="0">
              <a:solidFill>
                <a:srgbClr val="0B64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9734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0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659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0CA8B-6147-8399-E5E7-BEA236923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84F0B3-5D1B-0A6D-A584-64913D49A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918"/>
            <a:ext cx="10985391" cy="676566"/>
          </a:xfrm>
        </p:spPr>
        <p:txBody>
          <a:bodyPr/>
          <a:lstStyle/>
          <a:p>
            <a:pPr algn="l"/>
            <a:r>
              <a:rPr lang="de-DE" sz="3200" dirty="0" err="1">
                <a:solidFill>
                  <a:srgbClr val="0B64A5"/>
                </a:solidFill>
              </a:rPr>
              <a:t>setting-up</a:t>
            </a:r>
            <a:r>
              <a:rPr lang="de-DE" sz="3200" dirty="0">
                <a:solidFill>
                  <a:srgbClr val="0B64A5"/>
                </a:solidFill>
              </a:rPr>
              <a:t> an </a:t>
            </a:r>
            <a:r>
              <a:rPr lang="de-DE" sz="3200" dirty="0" err="1">
                <a:solidFill>
                  <a:srgbClr val="0B64A5"/>
                </a:solidFill>
              </a:rPr>
              <a:t>embargo</a:t>
            </a:r>
            <a:endParaRPr lang="de-DE" sz="3200" dirty="0">
              <a:solidFill>
                <a:srgbClr val="0B64A5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CCBD4C-157A-7A62-251B-E3055C18B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de-DE" err="1">
                <a:solidFill>
                  <a:schemeClr val="bg2">
                    <a:lumMod val="25000"/>
                  </a:schemeClr>
                </a:solidFill>
              </a:rPr>
              <a:t>create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an </a:t>
            </a:r>
            <a:r>
              <a:rPr lang="de-DE" err="1">
                <a:solidFill>
                  <a:schemeClr val="bg2">
                    <a:lumMod val="25000"/>
                  </a:schemeClr>
                </a:solidFill>
              </a:rPr>
              <a:t>embargo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err="1">
                <a:solidFill>
                  <a:schemeClr val="bg2">
                    <a:lumMod val="25000"/>
                  </a:schemeClr>
                </a:solidFill>
              </a:rPr>
              <a:t>with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individual </a:t>
            </a:r>
            <a:r>
              <a:rPr lang="de-DE" err="1">
                <a:solidFill>
                  <a:schemeClr val="bg2">
                    <a:lumMod val="25000"/>
                  </a:schemeClr>
                </a:solidFill>
              </a:rPr>
              <a:t>parameters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(e.g. </a:t>
            </a:r>
            <a:r>
              <a:rPr lang="de-DE" err="1">
                <a:solidFill>
                  <a:schemeClr val="bg2">
                    <a:lumMod val="25000"/>
                  </a:schemeClr>
                </a:solidFill>
              </a:rPr>
              <a:t>start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/ end date, </a:t>
            </a:r>
            <a:r>
              <a:rPr lang="de-DE" err="1">
                <a:solidFill>
                  <a:schemeClr val="bg2">
                    <a:lumMod val="25000"/>
                  </a:schemeClr>
                </a:solidFill>
              </a:rPr>
              <a:t>description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…)</a:t>
            </a:r>
            <a:endParaRPr lang="de-DE">
              <a:solidFill>
                <a:schemeClr val="bg2">
                  <a:lumMod val="25000"/>
                </a:schemeClr>
              </a:solidFill>
              <a:cs typeface="Segoe UI"/>
            </a:endParaRPr>
          </a:p>
          <a:p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specify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the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type –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permitted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or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not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permitted</a:t>
            </a:r>
            <a:endParaRPr lang="de-DE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if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you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are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ready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set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the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status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of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active</a:t>
            </a:r>
            <a:endParaRPr lang="de-DE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Grafik 3" descr="Ein Bild, das Text, Screenshot, Schrift, Zahl enthält.&#10;&#10;KI-generierte Inhalte können fehlerhaft sein.">
            <a:extLst>
              <a:ext uri="{FF2B5EF4-FFF2-40B4-BE49-F238E27FC236}">
                <a16:creationId xmlns:a16="http://schemas.microsoft.com/office/drawing/2014/main" id="{79DFFDE3-603F-64FC-DA9D-D968B6F26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726" y="3088821"/>
            <a:ext cx="8873440" cy="346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87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8EEA0-EDEB-3763-AB0C-55D3BBF07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5EF9D7-52EE-F592-E850-98FD96EFA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172"/>
            <a:ext cx="10985391" cy="676566"/>
          </a:xfrm>
        </p:spPr>
        <p:txBody>
          <a:bodyPr/>
          <a:lstStyle/>
          <a:p>
            <a:pPr algn="l"/>
            <a:r>
              <a:rPr lang="de-DE" sz="3200" dirty="0" err="1">
                <a:solidFill>
                  <a:srgbClr val="0B64A5"/>
                </a:solidFill>
              </a:rPr>
              <a:t>setting-up</a:t>
            </a:r>
            <a:r>
              <a:rPr lang="de-DE" sz="3200" dirty="0">
                <a:solidFill>
                  <a:srgbClr val="0B64A5"/>
                </a:solidFill>
              </a:rPr>
              <a:t> an </a:t>
            </a:r>
            <a:r>
              <a:rPr lang="de-DE" sz="3200" dirty="0" err="1">
                <a:solidFill>
                  <a:srgbClr val="0B64A5"/>
                </a:solidFill>
              </a:rPr>
              <a:t>embargo</a:t>
            </a:r>
            <a:endParaRPr lang="de-DE" sz="3200" dirty="0">
              <a:solidFill>
                <a:srgbClr val="0B64A5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C75CE9-2317-25D9-5F18-7348DA2F4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assign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customer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vendors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and countries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to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an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embargo</a:t>
            </a:r>
            <a:endParaRPr lang="de-DE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828143AF-F32E-3179-5910-6E1455B28A5F}"/>
              </a:ext>
            </a:extLst>
          </p:cNvPr>
          <p:cNvGrpSpPr/>
          <p:nvPr/>
        </p:nvGrpSpPr>
        <p:grpSpPr>
          <a:xfrm>
            <a:off x="1838103" y="1426275"/>
            <a:ext cx="8873440" cy="3462520"/>
            <a:chOff x="1838103" y="1426275"/>
            <a:chExt cx="8873440" cy="3462520"/>
          </a:xfrm>
        </p:grpSpPr>
        <p:pic>
          <p:nvPicPr>
            <p:cNvPr id="5" name="Grafik 4" descr="Ein Bild, das Text, Screenshot, Schrift, Zahl enthält.&#10;&#10;KI-generierte Inhalte können fehlerhaft sein.">
              <a:extLst>
                <a:ext uri="{FF2B5EF4-FFF2-40B4-BE49-F238E27FC236}">
                  <a16:creationId xmlns:a16="http://schemas.microsoft.com/office/drawing/2014/main" id="{BDE0360B-F6ED-35EB-17F1-1DCC250DE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38103" y="1426275"/>
              <a:ext cx="8873440" cy="3462520"/>
            </a:xfrm>
            <a:prstGeom prst="rect">
              <a:avLst/>
            </a:prstGeom>
          </p:spPr>
        </p:pic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C55EBE95-68EA-C719-A30E-7EFBA1701B4D}"/>
                </a:ext>
              </a:extLst>
            </p:cNvPr>
            <p:cNvSpPr/>
            <p:nvPr/>
          </p:nvSpPr>
          <p:spPr>
            <a:xfrm>
              <a:off x="5109210" y="2548494"/>
              <a:ext cx="4215765" cy="32063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643509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D7B89-736B-D623-373C-A91328F32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E4235-E1AD-F707-5C5C-C6ED84018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6855"/>
            <a:ext cx="10985391" cy="676566"/>
          </a:xfrm>
        </p:spPr>
        <p:txBody>
          <a:bodyPr/>
          <a:lstStyle/>
          <a:p>
            <a:pPr algn="l"/>
            <a:r>
              <a:rPr lang="de-DE" sz="3200" dirty="0" err="1">
                <a:solidFill>
                  <a:srgbClr val="0B64A5"/>
                </a:solidFill>
              </a:rPr>
              <a:t>setting-up</a:t>
            </a:r>
            <a:r>
              <a:rPr lang="de-DE" sz="3200" dirty="0">
                <a:solidFill>
                  <a:srgbClr val="0B64A5"/>
                </a:solidFill>
              </a:rPr>
              <a:t> an </a:t>
            </a:r>
            <a:r>
              <a:rPr lang="de-DE" sz="3200" dirty="0" err="1">
                <a:solidFill>
                  <a:srgbClr val="0B64A5"/>
                </a:solidFill>
              </a:rPr>
              <a:t>embargo</a:t>
            </a:r>
            <a:endParaRPr lang="de-DE" sz="3200" dirty="0">
              <a:solidFill>
                <a:srgbClr val="0B64A5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8F638C-1D5E-6412-8524-DA642DB01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create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keywords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in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the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keyword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list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for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filtering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descriptions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again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those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settings</a:t>
            </a:r>
            <a:endParaRPr lang="de-DE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you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can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select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them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on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the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embargo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lines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FastTab</a:t>
            </a:r>
            <a:endParaRPr lang="de-DE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optimization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search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by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using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regular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expressions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at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the</a:t>
            </a:r>
            <a:r>
              <a:rPr lang="de-DE">
                <a:solidFill>
                  <a:schemeClr val="bg2">
                    <a:lumMod val="25000"/>
                  </a:schemeClr>
                </a:solidFill>
              </a:rPr>
              <a:t> description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field</a:t>
            </a:r>
            <a:endParaRPr lang="de-DE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 descr="Ein Bild, das Text, Screenshot, Reihe, Schrift enthält.&#10;&#10;KI-generierte Inhalte können fehlerhaft sein.">
            <a:extLst>
              <a:ext uri="{FF2B5EF4-FFF2-40B4-BE49-F238E27FC236}">
                <a16:creationId xmlns:a16="http://schemas.microsoft.com/office/drawing/2014/main" id="{CE26CA12-F07F-F2E0-E1A9-797C764D6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955" y="2996033"/>
            <a:ext cx="9764090" cy="339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471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Benutzerdefiniert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0C881B1BCB010499DCA47621E426893" ma:contentTypeVersion="11" ma:contentTypeDescription="Ein neues Dokument erstellen." ma:contentTypeScope="" ma:versionID="073e8ebc4441399f356aa25b6eef5f4b">
  <xsd:schema xmlns:xsd="http://www.w3.org/2001/XMLSchema" xmlns:xs="http://www.w3.org/2001/XMLSchema" xmlns:p="http://schemas.microsoft.com/office/2006/metadata/properties" xmlns:ns2="7dd293ec-9303-4ace-8276-149812f3d5d1" targetNamespace="http://schemas.microsoft.com/office/2006/metadata/properties" ma:root="true" ma:fieldsID="6325526eaf35a48088d13d83d96c9d0e" ns2:_="">
    <xsd:import namespace="7dd293ec-9303-4ace-8276-149812f3d5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d293ec-9303-4ace-8276-149812f3d5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34064e51-5603-439b-ace2-07ffa93114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dd293ec-9303-4ace-8276-149812f3d5d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58B9A7-B7E7-4AB1-AB04-87F98A2F8F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d293ec-9303-4ace-8276-149812f3d5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1A790B-F259-42A1-9D5C-605B979EB0EA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7dd293ec-9303-4ace-8276-149812f3d5d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D6FFF26-2E61-447D-997E-6B09DD6BAF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397</Words>
  <Application>Microsoft Office PowerPoint</Application>
  <PresentationFormat>Breitbild</PresentationFormat>
  <Paragraphs>71</Paragraphs>
  <Slides>15</Slides>
  <Notes>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Calibri</vt:lpstr>
      <vt:lpstr>Segoe UI</vt:lpstr>
      <vt:lpstr>Segoe UI Semilight</vt:lpstr>
      <vt:lpstr>Wingdings</vt:lpstr>
      <vt:lpstr>Parallax</vt:lpstr>
      <vt:lpstr>Acrobat Document</vt:lpstr>
      <vt:lpstr>Microsoft Dynamics 365  Business Central  inspectorMAN</vt:lpstr>
      <vt:lpstr>Agenda</vt:lpstr>
      <vt:lpstr>setup inspectorMAN</vt:lpstr>
      <vt:lpstr>setup inspectorMAN</vt:lpstr>
      <vt:lpstr>setup inspectorMAN</vt:lpstr>
      <vt:lpstr>setting-up an embargo</vt:lpstr>
      <vt:lpstr>setting-up an embargo</vt:lpstr>
      <vt:lpstr>setting-up an embargo</vt:lpstr>
      <vt:lpstr>setting-up an embargo</vt:lpstr>
      <vt:lpstr>setting-up an embargo</vt:lpstr>
      <vt:lpstr>setting-up an embargo</vt:lpstr>
      <vt:lpstr>working at documents</vt:lpstr>
      <vt:lpstr>working at documents</vt:lpstr>
      <vt:lpstr>working at documents</vt:lpstr>
      <vt:lpstr>Thank you very much!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Birgit Hesselmeyer</dc:creator>
  <cp:lastModifiedBy>Michael Mager</cp:lastModifiedBy>
  <cp:revision>190</cp:revision>
  <cp:lastPrinted>2025-03-18T10:53:56Z</cp:lastPrinted>
  <dcterms:created xsi:type="dcterms:W3CDTF">2015-08-26T16:41:42Z</dcterms:created>
  <dcterms:modified xsi:type="dcterms:W3CDTF">2025-04-22T12:50:28Z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0x010100A0C881B1BCB010499DCA47621E426893</vt:lpwstr>
  </property>
  <property fmtid="{D5CDD505-2E9C-101B-9397-08002B2CF9AE}" pid="3" name="MSIP_Label_c99a8ba4-2118-4931-9ff3-64daf9bfc732_Enabled">
    <vt:lpwstr>true</vt:lpwstr>
  </property>
  <property fmtid="{D5CDD505-2E9C-101B-9397-08002B2CF9AE}" pid="4" name="MSIP_Label_c99a8ba4-2118-4931-9ff3-64daf9bfc732_SetDate">
    <vt:lpwstr>2023-09-12T07:43:17Z</vt:lpwstr>
  </property>
  <property fmtid="{D5CDD505-2E9C-101B-9397-08002B2CF9AE}" pid="5" name="MSIP_Label_c99a8ba4-2118-4931-9ff3-64daf9bfc732_Method">
    <vt:lpwstr>Privileged</vt:lpwstr>
  </property>
  <property fmtid="{D5CDD505-2E9C-101B-9397-08002B2CF9AE}" pid="6" name="MSIP_Label_c99a8ba4-2118-4931-9ff3-64daf9bfc732_Name">
    <vt:lpwstr>c99a8ba4-2118-4931-9ff3-64daf9bfc732</vt:lpwstr>
  </property>
  <property fmtid="{D5CDD505-2E9C-101B-9397-08002B2CF9AE}" pid="7" name="MSIP_Label_c99a8ba4-2118-4931-9ff3-64daf9bfc732_SiteId">
    <vt:lpwstr>97acb4ab-68fe-43be-8504-c610dd01f172</vt:lpwstr>
  </property>
  <property fmtid="{D5CDD505-2E9C-101B-9397-08002B2CF9AE}" pid="8" name="MSIP_Label_c99a8ba4-2118-4931-9ff3-64daf9bfc732_ActionId">
    <vt:lpwstr>a6aa05b9-e88e-463c-924e-308efda380dc</vt:lpwstr>
  </property>
  <property fmtid="{D5CDD505-2E9C-101B-9397-08002B2CF9AE}" pid="9" name="MSIP_Label_c99a8ba4-2118-4931-9ff3-64daf9bfc732_ContentBits">
    <vt:lpwstr>1</vt:lpwstr>
  </property>
  <property fmtid="{D5CDD505-2E9C-101B-9397-08002B2CF9AE}" pid="10" name="ClassificationContentMarkingHeaderLocations">
    <vt:lpwstr>Office Theme:6</vt:lpwstr>
  </property>
  <property fmtid="{D5CDD505-2E9C-101B-9397-08002B2CF9AE}" pid="11" name="ClassificationContentMarkingHeaderText">
    <vt:lpwstr>- vertraulich | confidential -</vt:lpwstr>
  </property>
  <property fmtid="{D5CDD505-2E9C-101B-9397-08002B2CF9AE}" pid="12" name="MediaServiceImageTags">
    <vt:lpwstr/>
  </property>
</Properties>
</file>